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38563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16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741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6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775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Web Systems &amp; Technologies</a:t>
            </a:r>
          </a:p>
          <a:p>
            <a:pPr lvl="0" algn="ctr"/>
            <a:r>
              <a:rPr lang="en" dirty="0" smtClean="0"/>
              <a:t>CS-3548</a:t>
            </a:r>
            <a:br>
              <a:rPr lang="en" dirty="0" smtClean="0"/>
            </a:br>
            <a:r>
              <a:rPr lang="en" dirty="0" smtClean="0"/>
              <a:t/>
            </a:r>
            <a:br>
              <a:rPr lang="en" dirty="0" smtClean="0"/>
            </a:br>
            <a:r>
              <a:rPr lang="en" sz="1800" dirty="0"/>
              <a:t>Prepared By:</a:t>
            </a:r>
            <a:br>
              <a:rPr lang="en" sz="1800" dirty="0"/>
            </a:br>
            <a:r>
              <a:rPr lang="en" sz="1800" dirty="0"/>
              <a:t>Junaid Hassan </a:t>
            </a:r>
            <a:br>
              <a:rPr lang="en" sz="1800" dirty="0"/>
            </a:br>
            <a:r>
              <a:rPr lang="en" sz="1800" dirty="0"/>
              <a:t>Lecturer at UOS M.B.Din Campus</a:t>
            </a:r>
            <a:br>
              <a:rPr lang="en" sz="1800" dirty="0"/>
            </a:br>
            <a:r>
              <a:rPr lang="en" sz="1800" dirty="0"/>
              <a:t>junaidte14@gmail.com</a:t>
            </a:r>
            <a:endParaRPr lang="en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Course Outline: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82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Overview of www, web pages, web sites, web applications, TCP/IP, TCP/IP application, web services, web servers, wamp configurations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Introduction to HTTP, HTML &amp; HTML5 tags, dynamic web content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CSS &amp; CSS3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Client side programming, programming in javascript, JS basics, JS expressions and control flow, JS functions, JS objects, JS arrays, accessing CSS from JS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Form Handling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Server side programming in PHP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Intro to MySQL, MySQL functions, accessing MySQL via phpMyAdmin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Cookies, sessions and authentication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Intro to Ajax, jQuery, browsers, and the DOM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Designing a social networking site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introduce students with Web Systems &amp; Technologies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90175" y="280875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Textbook: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93900" y="1422925"/>
            <a:ext cx="7756200" cy="95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Learning PHP, MySQL, Javascript, and CSS, A Step by Step guide to Creating Dynamic Websites By Robin Nixon, O’Reilly Media; Second Edition (September 3, 2012). ISBN-10: 1449319262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Roboto</vt:lpstr>
      <vt:lpstr>Arial</vt:lpstr>
      <vt:lpstr>material</vt:lpstr>
      <vt:lpstr>Web Systems &amp; Technologies CS-3548  Prepared By: Junaid Hassan  Lecturer at UOS M.B.Din Campus junaidte14@gmail.com</vt:lpstr>
      <vt:lpstr>Course Outline:</vt:lpstr>
      <vt:lpstr>Objective</vt:lpstr>
      <vt:lpstr>Textbook: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Systems &amp; Technologies CS-3548  Prepared By: Junaid Hassan  Lecturer at UOS M.B.Din Campus junaidte14@gmail.com</dc:title>
  <cp:lastModifiedBy>Admin</cp:lastModifiedBy>
  <cp:revision>1</cp:revision>
  <dcterms:modified xsi:type="dcterms:W3CDTF">2017-05-07T13:24:03Z</dcterms:modified>
</cp:coreProperties>
</file>