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64824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2079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551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3164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606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080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97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261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339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413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default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tpwatch.com/httpgallery/introduct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afaribooksonline.com/library/view/learning-php-mysql/9781491906910/ch01.html" TargetMode="External"/><Relationship Id="rId4" Type="http://schemas.openxmlformats.org/officeDocument/2006/relationships/hyperlink" Target="https://www.w3schools.com/tags/default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Web Systems &amp; Technologies</a:t>
            </a:r>
          </a:p>
          <a:p>
            <a:pPr lvl="0" algn="ctr"/>
            <a:r>
              <a:rPr lang="en" dirty="0" smtClean="0"/>
              <a:t>CS-3548</a:t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sz="1800" dirty="0"/>
              <a:t>Prepared By:</a:t>
            </a:r>
            <a:br>
              <a:rPr lang="en" sz="1800" dirty="0"/>
            </a:br>
            <a:r>
              <a:rPr lang="en" sz="1800" dirty="0"/>
              <a:t>Junaid Hassan </a:t>
            </a:r>
            <a:br>
              <a:rPr lang="en" sz="1800" dirty="0"/>
            </a:br>
            <a:r>
              <a:rPr lang="en" sz="1800" dirty="0"/>
              <a:t>Lecturer at UOS M.B.Din Campus</a:t>
            </a:r>
            <a:br>
              <a:rPr lang="en" sz="1800" dirty="0"/>
            </a:br>
            <a:r>
              <a:rPr lang="en" sz="1800" dirty="0"/>
              <a:t>junaidte14@gmail.com</a:t>
            </a:r>
            <a:endParaRPr lang="en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Topics: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29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>
              <a:spcBef>
                <a:spcPts val="0"/>
              </a:spcBef>
              <a:buSzPct val="100000"/>
            </a:pPr>
            <a:r>
              <a:rPr lang="en" sz="3000" dirty="0"/>
              <a:t>Introduction to HTTP, HTML &amp; HTML5 tags, dynamic web </a:t>
            </a:r>
            <a:r>
              <a:rPr lang="en" sz="3000" dirty="0" smtClean="0"/>
              <a:t>content</a:t>
            </a:r>
            <a:endParaRPr lang="en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78875" y="2216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 to HTTP: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460950" y="1143000"/>
            <a:ext cx="8222100" cy="36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Hyper text transfer protocol is a client-server network protocol used by the World Wide Web since 1990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Request-Response protocol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Browser sends request messages for images, texts, scripts, styles etc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Web server respond to these request messages with requested resurce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Web pages will usually generate multiple HTTP requests to load different type of data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390525" y="1397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Important HTML Tags: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262225" y="1202884"/>
            <a:ext cx="8222100" cy="373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&lt;!DOCTYPE html&gt;, &lt;head&gt;, &lt;title&gt;, &lt;link&gt;, &lt;meta&gt;, &lt;style&gt;, &lt;script&gt;, &lt;body&gt;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&lt;a&gt;, &lt;img&gt;, &lt;p&gt;, &lt;h1&gt; - &lt;h6&gt;, &lt;hr&gt;, &lt;br&gt;, &lt;ol&gt;, &lt;ul&gt;, &lt;li&gt;,&lt;div&gt;, &lt;b&gt;, &lt;!-- →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&lt;blockquote&gt;, &lt;button&gt;, &lt;code&gt;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&lt;form&gt;, &lt;input&gt;, &lt;textarea&gt;, &lt;label&gt;, &lt;select&gt;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&lt;span&gt;, &lt;iframe&gt;, &lt;em&gt;, &lt;abbr&gt;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&lt;table&gt;, &lt;th&gt;, &lt;tr&gt;, &lt;td&gt;, &lt;thead&gt;,&lt;tfoot&gt;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390525" y="1397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Important HTML5 Tags: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262225" y="1202884"/>
            <a:ext cx="8222100" cy="373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&lt;article&gt;, &lt;aside&gt;, &lt;audio&gt;, &lt;video&gt;, &lt;bdi&gt;, &lt;canvas&gt;, &lt;details&gt;, &lt;dialog&gt;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&lt;embed&gt;, &lt;figure&gt;, &lt;figcaption&gt;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&lt;header&gt;, &lt;footer&gt;, &lt;main&gt;, &lt;nav&gt;, &lt;section&gt;, &lt;source&gt;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&lt;output&gt;, &lt;progress&gt;, &lt;time&gt;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For complete list of HTML &amp; HTML5 tags: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https://www.w3schools.com/tags/default.asp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390525" y="287676"/>
            <a:ext cx="8222100" cy="12842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Block Level vs Inline Elements:</a:t>
            </a:r>
            <a:endParaRPr lang="en" dirty="0"/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262225" y="1489752"/>
            <a:ext cx="8222100" cy="34436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Block level elements starts on a new line and takes up the full available width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e.g &lt;div&gt;, &lt;p&gt;, &lt;h1&gt; - &lt;h6&gt; and &lt;form&gt; elements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Inline elements only takes up as much width as necessary and does not start on a new line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e.g &lt;span&gt;, &lt;a&gt;, &lt;img&gt; elements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75427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390525" y="1397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Dynamic Web Content: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262225" y="1202884"/>
            <a:ext cx="8222100" cy="373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Page content is changed according to the dynamic requirements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Dynamic web content is generated in 3 steps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"/>
              <a:t>Data presentation (html, css, js)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"/>
              <a:t>PHP code interpreter (web server)</a:t>
            </a:r>
          </a:p>
          <a:p>
            <a:pPr marL="914400" lvl="1" indent="-228600">
              <a:spcBef>
                <a:spcPts val="0"/>
              </a:spcBef>
              <a:buAutoNum type="alphaLcPeriod"/>
            </a:pPr>
            <a:r>
              <a:rPr lang="en"/>
              <a:t>Fetching data from database (MySQL)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Dynamic web content is generated using server side programming language PHP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PHP interpreter reads the PHP code and fetches data from the database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Facebook home page example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367225" y="93300"/>
            <a:ext cx="8222100" cy="83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Assignment: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460950" y="1014700"/>
            <a:ext cx="8222100" cy="391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Define and Give Short Explanation of following: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Www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Web pages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Web sites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Web applications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TCP/IP, TCP/IP application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Web services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/>
              <a:t>Web servers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308875" y="1980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References: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308875" y="1131680"/>
            <a:ext cx="8222100" cy="207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 u="sng">
                <a:solidFill>
                  <a:srgbClr val="FFFFFF"/>
                </a:solidFill>
                <a:hlinkClick r:id="rId3"/>
              </a:rPr>
              <a:t>https://www.httpwatch.com/httpgallery/introduction/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 u="sng">
                <a:solidFill>
                  <a:srgbClr val="FFFFFF"/>
                </a:solidFill>
                <a:hlinkClick r:id="rId4"/>
              </a:rPr>
              <a:t>https://www.w3schools.com/tags/default.asp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AutoNum type="arabicPeriod"/>
            </a:pPr>
            <a:r>
              <a:rPr lang="en" u="sng">
                <a:solidFill>
                  <a:srgbClr val="FFFFFF"/>
                </a:solidFill>
                <a:hlinkClick r:id="rId5"/>
              </a:rPr>
              <a:t>https://www.safaribooksonline.com/library/view/learning-php-mysql/9781491906910/ch01.html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452</Words>
  <Application>Microsoft Office PowerPoint</Application>
  <PresentationFormat>On-screen Show (16:9)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material</vt:lpstr>
      <vt:lpstr>Web Systems &amp; Technologies CS-3548  Prepared By: Junaid Hassan  Lecturer at UOS M.B.Din Campus junaidte14@gmail.com</vt:lpstr>
      <vt:lpstr>Topics:</vt:lpstr>
      <vt:lpstr>Intro to HTTP:</vt:lpstr>
      <vt:lpstr>Important HTML Tags:</vt:lpstr>
      <vt:lpstr>Important HTML5 Tags:</vt:lpstr>
      <vt:lpstr>Block Level vs Inline Elements:</vt:lpstr>
      <vt:lpstr>Dynamic Web Content:</vt:lpstr>
      <vt:lpstr>Assignment:</vt:lpstr>
      <vt:lpstr>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Systems &amp; Technologies CS-3548</dc:title>
  <cp:lastModifiedBy>Admin</cp:lastModifiedBy>
  <cp:revision>4</cp:revision>
  <dcterms:modified xsi:type="dcterms:W3CDTF">2017-05-07T13:24:51Z</dcterms:modified>
</cp:coreProperties>
</file>