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75" r:id="rId16"/>
    <p:sldId id="263" r:id="rId17"/>
  </p:sldIdLst>
  <p:sldSz cx="9144000" cy="5143500" type="screen16x9"/>
  <p:notesSz cx="6858000" cy="9144000"/>
  <p:embeddedFontLst>
    <p:embeddedFont>
      <p:font typeface="Robo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8" autoAdjust="0"/>
  </p:normalViewPr>
  <p:slideViewPr>
    <p:cSldViewPr snapToGrid="0">
      <p:cViewPr varScale="1">
        <p:scale>
          <a:sx n="84" d="100"/>
          <a:sy n="84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482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2079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1200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border-top-left-radius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smtClean="0"/>
              <a:t>border-top-right-radius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smtClean="0"/>
              <a:t>border-bottom-right-radius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dirty="0" smtClean="0"/>
              <a:t>border-bottom-left-radius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background-origin: content-box; background-origin: padding-box; background-origin: border-box; (specify where background image is positioned)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background-clip: content-box; background-clip: padding-box; background-clip: border-box; (defines the painting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area for background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background: linear-gradient(red, yellow); radial-gradient(red, yellow, green)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5864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1246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324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717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2873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413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55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316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338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631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67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770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0781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background: #ffffff url("img_tree.png") no-repeat right top;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134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Systems &amp; Technologies</a:t>
            </a:r>
          </a:p>
          <a:p>
            <a:pPr lvl="0" algn="ctr"/>
            <a:r>
              <a:rPr lang="en" dirty="0" smtClean="0"/>
              <a:t>CS-3548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 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  <a:endParaRPr lang="en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CSS3?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CSS3 is the latest standard for CSS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Completely compatible with CSS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CSS3 has been split into modules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Some important CSS3 modules are selectors, box model, backgrounds and border, 2D/3D transformations, animations, text effects etc.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CSS3 properties are implemented in modern browsers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Some older browsers still doesn’t support CSS3 properties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86132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CSS3 properties: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Rounded corners (border-radius), backgrounds(size, origin, clip), colors (RGBA, HSL, HSLA), gradients (smooth transition between 2 or more colors), shadow (text, box)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2D/3D tranformation (translate, rotate etc), transitions, animations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Media Queries 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11597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2D/3D transformation: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transform: translate(50px, 100px</a:t>
            </a:r>
            <a:r>
              <a:rPr lang="en-US" sz="2400" dirty="0" smtClean="0"/>
              <a:t>);</a:t>
            </a:r>
          </a:p>
          <a:p>
            <a:pPr marL="4191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transform: rotate(20deg</a:t>
            </a:r>
            <a:r>
              <a:rPr lang="en-US" sz="2400" dirty="0" smtClean="0"/>
              <a:t>);</a:t>
            </a:r>
          </a:p>
          <a:p>
            <a:pPr marL="4191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transform: scale(2, 3);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06859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CSS3 Transitions: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/>
            <a:r>
              <a:rPr lang="en-US" sz="2400" dirty="0" smtClean="0"/>
              <a:t>Allows to change property values smoothly</a:t>
            </a:r>
          </a:p>
          <a:p>
            <a:pPr marL="76200" lvl="0"/>
            <a:r>
              <a:rPr lang="en-US" sz="2400" dirty="0" smtClean="0"/>
              <a:t>div</a:t>
            </a:r>
            <a:r>
              <a:rPr lang="en-US" sz="2400" dirty="0"/>
              <a:t> </a:t>
            </a:r>
            <a:r>
              <a:rPr lang="en-US" sz="2400" dirty="0" smtClean="0"/>
              <a:t>{</a:t>
            </a:r>
          </a:p>
          <a:p>
            <a:pPr marL="76200" lvl="0"/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width: 100px;</a:t>
            </a:r>
            <a:br>
              <a:rPr lang="en-US" sz="2400" dirty="0"/>
            </a:br>
            <a:r>
              <a:rPr lang="en-US" sz="2400" dirty="0"/>
              <a:t>    height: 100px;</a:t>
            </a:r>
            <a:br>
              <a:rPr lang="en-US" sz="2400" dirty="0"/>
            </a:br>
            <a:r>
              <a:rPr lang="en-US" sz="2400" dirty="0"/>
              <a:t>    background: red;</a:t>
            </a:r>
            <a:br>
              <a:rPr lang="en-US" sz="2400" dirty="0"/>
            </a:br>
            <a:r>
              <a:rPr lang="en-US" sz="2400" dirty="0"/>
              <a:t>    transition: width 2s;</a:t>
            </a:r>
            <a:br>
              <a:rPr lang="en-US" sz="2400" dirty="0"/>
            </a:br>
            <a:r>
              <a:rPr lang="en-US" sz="2400" dirty="0" smtClean="0"/>
              <a:t>}</a:t>
            </a:r>
          </a:p>
          <a:p>
            <a:pPr marL="76200" lvl="0"/>
            <a:r>
              <a:rPr lang="en-US" sz="2400" dirty="0" smtClean="0"/>
              <a:t>div:hover</a:t>
            </a:r>
            <a:r>
              <a:rPr lang="en-US" sz="2400" dirty="0"/>
              <a:t> {</a:t>
            </a:r>
            <a:br>
              <a:rPr lang="en-US" sz="2400" dirty="0"/>
            </a:br>
            <a:r>
              <a:rPr lang="en-US" sz="2400" dirty="0"/>
              <a:t>    width: 300px;</a:t>
            </a:r>
            <a:br>
              <a:rPr lang="en-US" sz="2400" dirty="0"/>
            </a:br>
            <a:r>
              <a:rPr lang="en-US" sz="2400" dirty="0"/>
              <a:t>}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219428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CSS3 Animations: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/>
            <a:r>
              <a:rPr lang="en-US" dirty="0"/>
              <a:t>@keyframes example {</a:t>
            </a:r>
            <a:br>
              <a:rPr lang="en-US" dirty="0"/>
            </a:br>
            <a:r>
              <a:rPr lang="en-US" dirty="0"/>
              <a:t>    from {background-color: red;}</a:t>
            </a:r>
            <a:br>
              <a:rPr lang="en-US" dirty="0"/>
            </a:br>
            <a:r>
              <a:rPr lang="en-US" dirty="0"/>
              <a:t>    to {background-color: yellow;}</a:t>
            </a:r>
            <a:br>
              <a:rPr lang="en-US" dirty="0"/>
            </a:b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width: 100px;</a:t>
            </a:r>
            <a:br>
              <a:rPr lang="en-US" dirty="0"/>
            </a:br>
            <a:r>
              <a:rPr lang="en-US" dirty="0"/>
              <a:t>    height: 100px;</a:t>
            </a:r>
            <a:br>
              <a:rPr lang="en-US" dirty="0"/>
            </a:br>
            <a:r>
              <a:rPr lang="en-US" dirty="0"/>
              <a:t>    background-color: red;</a:t>
            </a:r>
            <a:br>
              <a:rPr lang="en-US" dirty="0"/>
            </a:br>
            <a:r>
              <a:rPr lang="en-US" dirty="0"/>
              <a:t>    animation-name: example;</a:t>
            </a:r>
            <a:br>
              <a:rPr lang="en-US" dirty="0"/>
            </a:br>
            <a:r>
              <a:rPr lang="en-US" dirty="0"/>
              <a:t>    animation-duration: 4s;</a:t>
            </a:r>
            <a:br>
              <a:rPr lang="en-US" dirty="0"/>
            </a:br>
            <a:r>
              <a:rPr lang="en-US" dirty="0"/>
              <a:t>}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2088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Media Queries: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/>
            <a:r>
              <a:rPr lang="en-US" dirty="0" smtClean="0"/>
              <a:t>Used to make a web page responsive</a:t>
            </a:r>
          </a:p>
          <a:p>
            <a:pPr marL="76200" lvl="0"/>
            <a:r>
              <a:rPr lang="en-US" dirty="0" smtClean="0"/>
              <a:t>Using media queries we can define css rules for different screen sizes and mobile devices</a:t>
            </a:r>
          </a:p>
          <a:p>
            <a:pPr marL="76200" lvl="0"/>
            <a:endParaRPr lang="en-US" dirty="0"/>
          </a:p>
          <a:p>
            <a:pPr marL="76200" lvl="0"/>
            <a:r>
              <a:rPr lang="en-US" dirty="0" smtClean="0"/>
              <a:t>@media (max-width: 992px){</a:t>
            </a:r>
          </a:p>
          <a:p>
            <a:pPr marL="76200" lvl="0"/>
            <a:r>
              <a:rPr lang="en-US" dirty="0" smtClean="0"/>
              <a:t>	body{background-color: red;}</a:t>
            </a:r>
            <a:endParaRPr lang="en-US" dirty="0"/>
          </a:p>
          <a:p>
            <a:pPr marL="76200" lvl="0"/>
            <a:r>
              <a:rPr lang="en-US" dirty="0" smtClean="0"/>
              <a:t>}</a:t>
            </a:r>
          </a:p>
          <a:p>
            <a:pPr marL="76200" lvl="0"/>
            <a:r>
              <a:rPr lang="en-US" dirty="0" smtClean="0"/>
              <a:t>@media (max-width: 767px){</a:t>
            </a:r>
          </a:p>
          <a:p>
            <a:pPr marL="76200" lvl="0"/>
            <a:r>
              <a:rPr lang="en-US" dirty="0" smtClean="0"/>
              <a:t>	</a:t>
            </a:r>
            <a:r>
              <a:rPr lang="en-US" dirty="0"/>
              <a:t> body{background-color: </a:t>
            </a:r>
            <a:r>
              <a:rPr lang="en-US" dirty="0" smtClean="0"/>
              <a:t>blue;}</a:t>
            </a:r>
            <a:endParaRPr lang="en-US" dirty="0"/>
          </a:p>
          <a:p>
            <a:pPr marL="76200" lvl="0"/>
            <a:r>
              <a:rPr lang="en-US" dirty="0" smtClean="0"/>
              <a:t>}</a:t>
            </a:r>
            <a:endParaRPr lang="en-US" dirty="0"/>
          </a:p>
          <a:p>
            <a:pPr marL="76200" lvl="0"/>
            <a:r>
              <a:rPr lang="en-US" dirty="0" smtClean="0"/>
              <a:t>@media (max-width: 400px){</a:t>
            </a:r>
          </a:p>
          <a:p>
            <a:pPr marL="76200" lvl="0"/>
            <a:r>
              <a:rPr lang="en-US" dirty="0" smtClean="0"/>
              <a:t>	</a:t>
            </a:r>
            <a:r>
              <a:rPr lang="en-US" dirty="0"/>
              <a:t> body{background-color: </a:t>
            </a:r>
            <a:r>
              <a:rPr lang="en-US" dirty="0" smtClean="0"/>
              <a:t>orange;}</a:t>
            </a:r>
            <a:endParaRPr lang="en-US" dirty="0"/>
          </a:p>
          <a:p>
            <a:pPr marL="76200" lvl="0"/>
            <a:r>
              <a:rPr lang="en-US" dirty="0" smtClean="0"/>
              <a:t>}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6981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308875" y="1980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References: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308875" y="1131680"/>
            <a:ext cx="8222100" cy="207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http://w3schools.com/css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>
              <a:spcBef>
                <a:spcPts val="0"/>
              </a:spcBef>
              <a:buSzPct val="100000"/>
            </a:pPr>
            <a:r>
              <a:rPr lang="en" sz="3000" dirty="0" smtClean="0"/>
              <a:t>Introduction to CSS &amp; CSS3</a:t>
            </a:r>
            <a:endParaRPr lang="en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Intro to </a:t>
            </a:r>
            <a:r>
              <a:rPr lang="en" dirty="0" smtClean="0"/>
              <a:t>CSS: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means cascading style sheets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is a language that describes the style of an HTML document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is used to design the web page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properties are used to design the visual appearance of the web page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describes how HTML elements are to be displayed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 smtClean="0"/>
              <a:t>CSS saves a lot of work by defining styles of multiple web pages at once</a:t>
            </a:r>
            <a:endParaRPr lang="e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 Syntax: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buSzPct val="100000"/>
            </a:pPr>
            <a:r>
              <a:rPr lang="en-US" sz="2400" dirty="0"/>
              <a:t>p</a:t>
            </a:r>
            <a:r>
              <a:rPr lang="en" sz="2400" dirty="0" smtClean="0"/>
              <a:t> {</a:t>
            </a:r>
          </a:p>
          <a:p>
            <a:pPr marL="76200" lvl="0" rtl="0">
              <a:spcBef>
                <a:spcPts val="0"/>
              </a:spcBef>
              <a:buSzPct val="100000"/>
            </a:pPr>
            <a:r>
              <a:rPr lang="en" sz="2400" dirty="0" smtClean="0"/>
              <a:t>    background-color: blue;</a:t>
            </a:r>
          </a:p>
          <a:p>
            <a:pPr marL="76200" lvl="0" rtl="0">
              <a:spcBef>
                <a:spcPts val="0"/>
              </a:spcBef>
              <a:buSzPct val="100000"/>
            </a:pPr>
            <a:r>
              <a:rPr lang="en" sz="2400" dirty="0" smtClean="0"/>
              <a:t>}</a:t>
            </a:r>
          </a:p>
          <a:p>
            <a:pPr marL="76200" lvl="0" rtl="0">
              <a:spcBef>
                <a:spcPts val="0"/>
              </a:spcBef>
              <a:buSzPct val="100000"/>
            </a:pPr>
            <a:endParaRPr lang="en" sz="2400" dirty="0"/>
          </a:p>
          <a:p>
            <a:pPr marL="76200" lvl="0" rtl="0">
              <a:spcBef>
                <a:spcPts val="0"/>
              </a:spcBef>
              <a:buSzPct val="100000"/>
            </a:pPr>
            <a:r>
              <a:rPr lang="en-US" sz="2400" dirty="0" smtClean="0"/>
              <a:t>W</a:t>
            </a:r>
            <a:r>
              <a:rPr lang="en" sz="2400" dirty="0" smtClean="0"/>
              <a:t>here ‘p’ is called selector</a:t>
            </a:r>
          </a:p>
          <a:p>
            <a:pPr marL="76200" lvl="0" rtl="0">
              <a:spcBef>
                <a:spcPts val="0"/>
              </a:spcBef>
              <a:buSzPct val="100000"/>
            </a:pPr>
            <a:r>
              <a:rPr lang="en" sz="2400" dirty="0" smtClean="0"/>
              <a:t>‘background-color’ is called as CSS property</a:t>
            </a:r>
          </a:p>
          <a:p>
            <a:pPr marL="76200" lvl="0" rtl="0">
              <a:spcBef>
                <a:spcPts val="0"/>
              </a:spcBef>
              <a:buSzPct val="100000"/>
            </a:pPr>
            <a:r>
              <a:rPr lang="en" sz="2400" dirty="0" smtClean="0"/>
              <a:t>‘blue’ is called the value of property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84863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 Selectors: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Element selector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ID selector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Class selector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Grouping selectors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CSS comments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27474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Ways to Insert CSS: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External stylesheet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Internal stylesheet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Inline style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Multiple stylesheets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22602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Cascading Order: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buSzPct val="100000"/>
            </a:pPr>
            <a:r>
              <a:rPr lang="en" sz="2400" dirty="0" smtClean="0"/>
              <a:t>What style will be used when there is more than one style specified for an HTML element?</a:t>
            </a:r>
          </a:p>
          <a:p>
            <a:pPr marL="76200" lvl="0" rtl="0">
              <a:spcBef>
                <a:spcPts val="0"/>
              </a:spcBef>
              <a:buSzPct val="100000"/>
            </a:pPr>
            <a:endParaRPr lang="en" sz="2400" dirty="0"/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Inline style (defined inside HTML element)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External and internal stylesheets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Browser defined styles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55021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 properties: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Colors (name, rgb, hex), backgrounds (color, image, repeat, attachment, position), borders (width, style, color), margins (top, right, bottom, left), padding (top, right, bottom, left), width/height (min, max)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CSS box model (content, padding, border, margin)</a:t>
            </a:r>
          </a:p>
          <a:p>
            <a:pPr marL="419100" lvl="0" indent="-342900">
              <a:buFont typeface="Arial" panose="020B0604020202020204" pitchFamily="34" charset="0"/>
              <a:buChar char="•"/>
            </a:pPr>
            <a:r>
              <a:rPr lang="en" sz="2400" dirty="0" smtClean="0"/>
              <a:t>Text (color, align, decoration, transform, indent, letter-spacing, line-height, direction, word-spacing, shadow), fonts (family, size, weight), links (link, visited, hover, active), lists (</a:t>
            </a:r>
            <a:r>
              <a:rPr lang="en-US" sz="2400" dirty="0" smtClean="0"/>
              <a:t>list-style</a:t>
            </a:r>
            <a:r>
              <a:rPr lang="en" sz="2400" dirty="0" smtClean="0"/>
              <a:t>), tables</a:t>
            </a:r>
          </a:p>
        </p:txBody>
      </p:sp>
    </p:spTree>
    <p:extLst>
      <p:ext uri="{BB962C8B-B14F-4D97-AF65-F5344CB8AC3E}">
        <p14:creationId xmlns:p14="http://schemas.microsoft.com/office/powerpoint/2010/main" val="348839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CSS properties: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Display (block, inline, none), max-width, overflow (visible, hidden, scroll, auto), position (static, relative, fixed, absolute), float, inline-block, align</a:t>
            </a:r>
          </a:p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/>
              <a:t>Combinator (div p, div &gt; p, div + p, div ~ p), pseudo-class (a:hover, div li:nth-child(3)), pseudo-element (p::first-line, ::first-letter, ::before, ::after), opacity (0-1 for transparancy)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4137631091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543</Words>
  <Application>Microsoft Office PowerPoint</Application>
  <PresentationFormat>On-screen Show (16:9)</PresentationFormat>
  <Paragraphs>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Roboto</vt:lpstr>
      <vt:lpstr>material</vt:lpstr>
      <vt:lpstr>Web Systems &amp; Technologies CS-3548  Prepared By: Junaid Hassan  Lecturer at UOS M.B.Din Campus junaidte14@gmail.com</vt:lpstr>
      <vt:lpstr>Topics:</vt:lpstr>
      <vt:lpstr>Intro to CSS:</vt:lpstr>
      <vt:lpstr>CSS Syntax:</vt:lpstr>
      <vt:lpstr>CSS Selectors:</vt:lpstr>
      <vt:lpstr>Ways to Insert CSS:</vt:lpstr>
      <vt:lpstr>Cascading Order:</vt:lpstr>
      <vt:lpstr>CSS properties:</vt:lpstr>
      <vt:lpstr>CSS properties:</vt:lpstr>
      <vt:lpstr>CSS3?</vt:lpstr>
      <vt:lpstr>CSS3 properties:</vt:lpstr>
      <vt:lpstr>2D/3D transformation:</vt:lpstr>
      <vt:lpstr>CSS3 Transitions:</vt:lpstr>
      <vt:lpstr>CSS3 Animations:</vt:lpstr>
      <vt:lpstr>Media Queries: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Systems &amp; Technologies CS-3548</dc:title>
  <cp:lastModifiedBy>Admin</cp:lastModifiedBy>
  <cp:revision>31</cp:revision>
  <dcterms:modified xsi:type="dcterms:W3CDTF">2017-05-07T13:25:10Z</dcterms:modified>
</cp:coreProperties>
</file>