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6" r:id="rId16"/>
    <p:sldId id="263" r:id="rId17"/>
  </p:sldIdLst>
  <p:sldSz cx="9144000" cy="5143500" type="screen16x9"/>
  <p:notesSz cx="6858000" cy="9144000"/>
  <p:embeddedFontLst>
    <p:embeddedFont>
      <p:font typeface="Robo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8" autoAdjust="0"/>
  </p:normalViewPr>
  <p:slideViewPr>
    <p:cSldViewPr snapToGrid="0">
      <p:cViewPr varScale="1">
        <p:scale>
          <a:sx n="84" d="100"/>
          <a:sy n="84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482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2079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2144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4562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9605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225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151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3773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413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55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781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document.getElementById("demo").innerHTML = "Hello World";</a:t>
            </a:r>
          </a:p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document.getElementById("demo").style.backgroundColor = “red";</a:t>
            </a:r>
          </a:p>
          <a:p>
            <a:pPr marL="228600" lvl="0" indent="-228600">
              <a:spcBef>
                <a:spcPts val="0"/>
              </a:spcBef>
              <a:buAutoNum type="arabicPeriod"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document.getElementById("demo").style.display = "none";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042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711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5972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7339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8695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290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Systems &amp; Technologies</a:t>
            </a:r>
          </a:p>
          <a:p>
            <a:pPr lvl="0" algn="ctr"/>
            <a:r>
              <a:rPr lang="en" dirty="0" smtClean="0"/>
              <a:t>CS-3548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 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  <a:endParaRPr lang="en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Arrays: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7490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A special variable which can hold multiple values at a time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var</a:t>
            </a:r>
            <a:r>
              <a:rPr lang="en-US" sz="2400"/>
              <a:t> </a:t>
            </a:r>
            <a:r>
              <a:rPr lang="en-US" sz="2400" smtClean="0"/>
              <a:t>items </a:t>
            </a:r>
            <a:r>
              <a:rPr lang="en-US" sz="2400" dirty="0"/>
              <a:t>= </a:t>
            </a:r>
            <a:r>
              <a:rPr lang="en-US" sz="2400" dirty="0" smtClean="0"/>
              <a:t>[“item1",</a:t>
            </a:r>
            <a:r>
              <a:rPr lang="en-US" sz="2400" dirty="0"/>
              <a:t> </a:t>
            </a:r>
            <a:r>
              <a:rPr lang="en-US" sz="2400" dirty="0" smtClean="0"/>
              <a:t>“item2",</a:t>
            </a:r>
            <a:r>
              <a:rPr lang="en-US" sz="2400" dirty="0"/>
              <a:t> </a:t>
            </a:r>
            <a:r>
              <a:rPr lang="en-US" sz="2400" dirty="0" smtClean="0"/>
              <a:t>“item3"];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var </a:t>
            </a:r>
            <a:r>
              <a:rPr lang="en-US" sz="2400" dirty="0" smtClean="0"/>
              <a:t>items </a:t>
            </a:r>
            <a:r>
              <a:rPr lang="en-US" sz="2400" dirty="0"/>
              <a:t>= [</a:t>
            </a:r>
            <a:br>
              <a:rPr lang="en-US" sz="2400" dirty="0"/>
            </a:br>
            <a:r>
              <a:rPr lang="en-US" sz="2400" dirty="0"/>
              <a:t>    </a:t>
            </a:r>
            <a:r>
              <a:rPr lang="en-US" sz="2400" dirty="0" smtClean="0"/>
              <a:t>“item1",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</a:t>
            </a:r>
            <a:r>
              <a:rPr lang="en-US" sz="2400" dirty="0" smtClean="0"/>
              <a:t>“item2",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   </a:t>
            </a:r>
            <a:r>
              <a:rPr lang="en-US" sz="2400" dirty="0" smtClean="0"/>
              <a:t>“item3"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];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v</a:t>
            </a:r>
            <a:r>
              <a:rPr lang="en-US" sz="2400" dirty="0" smtClean="0"/>
              <a:t>ar items </a:t>
            </a:r>
            <a:r>
              <a:rPr lang="en-US" sz="2400" dirty="0"/>
              <a:t>= new Array</a:t>
            </a:r>
            <a:r>
              <a:rPr lang="en-US" sz="2400" dirty="0" smtClean="0"/>
              <a:t>(“item1",</a:t>
            </a:r>
            <a:r>
              <a:rPr lang="en-US" sz="2400" dirty="0"/>
              <a:t> </a:t>
            </a:r>
            <a:r>
              <a:rPr lang="en-US" sz="2400" dirty="0" smtClean="0"/>
              <a:t>“item2",</a:t>
            </a:r>
            <a:r>
              <a:rPr lang="en-US" sz="2400" dirty="0"/>
              <a:t> </a:t>
            </a:r>
            <a:r>
              <a:rPr lang="en-US" sz="2400" dirty="0" smtClean="0"/>
              <a:t>“item3");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55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Objects: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indent="-457200">
              <a:buFont typeface="+mj-lt"/>
              <a:buAutoNum type="arabicPeriod"/>
            </a:pPr>
            <a:r>
              <a:rPr lang="en-US" sz="2400" dirty="0"/>
              <a:t>Objects are also like variables but they contain multiple </a:t>
            </a:r>
            <a:r>
              <a:rPr lang="en-US" sz="2400" dirty="0" smtClean="0"/>
              <a:t>values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Objects contain properties + methods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Properties are pairs of ‘name’ and ‘value’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Methods are functions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var</a:t>
            </a:r>
            <a:r>
              <a:rPr lang="en-US" sz="2400" dirty="0"/>
              <a:t> person = {firstName:"John", lastName:"Doe", age:50, </a:t>
            </a:r>
            <a:r>
              <a:rPr lang="en-US" sz="2400" dirty="0" smtClean="0"/>
              <a:t>eyeColor:”blue”, fullName: function(){return this.firstName + “ ” + this.lastName;}};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erson.firstName, person[‘firstName’]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erson.fullName();</a:t>
            </a:r>
          </a:p>
          <a:p>
            <a:pPr marL="495300" lvl="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41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Conditional Statements: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indent="-457200">
              <a:buFont typeface="+mj-lt"/>
              <a:buAutoNum type="arabicPeriod"/>
            </a:pPr>
            <a:r>
              <a:rPr lang="en-US" sz="2400" dirty="0" smtClean="0"/>
              <a:t>Conditional statements are used to perform an action based on a condition</a:t>
            </a:r>
          </a:p>
          <a:p>
            <a:pPr marL="495300" indent="-457200">
              <a:buFont typeface="+mj-lt"/>
              <a:buAutoNum type="arabicPeriod"/>
            </a:pPr>
            <a:r>
              <a:rPr lang="en-US" sz="2400" dirty="0" smtClean="0"/>
              <a:t>If statement, else, if else, switch statements</a:t>
            </a:r>
          </a:p>
          <a:p>
            <a:pPr marL="495300" indent="-457200">
              <a:buFont typeface="+mj-lt"/>
              <a:buAutoNum type="arabicPeriod"/>
            </a:pPr>
            <a:r>
              <a:rPr lang="en-US" sz="2000" dirty="0"/>
              <a:t>if (</a:t>
            </a:r>
            <a:r>
              <a:rPr lang="en-US" sz="2000" i="1" dirty="0"/>
              <a:t>condition1</a:t>
            </a:r>
            <a:r>
              <a:rPr lang="en-US" sz="2000" dirty="0"/>
              <a:t>) {</a:t>
            </a:r>
            <a:br>
              <a:rPr lang="en-US" sz="2000" dirty="0"/>
            </a:br>
            <a:r>
              <a:rPr lang="en-US" sz="2000" i="1" dirty="0"/>
              <a:t>    block of code to be executed if condition1 is true</a:t>
            </a:r>
            <a:br>
              <a:rPr lang="en-US" sz="2000" i="1" dirty="0"/>
            </a:br>
            <a:r>
              <a:rPr lang="en-US" sz="2000" dirty="0"/>
              <a:t>} else if (</a:t>
            </a:r>
            <a:r>
              <a:rPr lang="en-US" sz="2000" i="1" dirty="0"/>
              <a:t>condition2</a:t>
            </a:r>
            <a:r>
              <a:rPr lang="en-US" sz="2000" dirty="0"/>
              <a:t>) {</a:t>
            </a:r>
            <a:br>
              <a:rPr lang="en-US" sz="2000" dirty="0"/>
            </a:br>
            <a:r>
              <a:rPr lang="en-US" sz="2000" i="1" dirty="0"/>
              <a:t>    block of code to be executed if the condition1 is false and condition2 is true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} else {</a:t>
            </a:r>
            <a:br>
              <a:rPr lang="en-US" sz="2000" dirty="0"/>
            </a:br>
            <a:r>
              <a:rPr lang="en-US" sz="2000" i="1" dirty="0"/>
              <a:t>    block of code to be executed if the condition1 is false and condition2 is false</a:t>
            </a:r>
            <a:br>
              <a:rPr lang="en-US" sz="2000" i="1" dirty="0"/>
            </a:br>
            <a:r>
              <a:rPr lang="en-US" sz="2000" dirty="0"/>
              <a:t>}</a:t>
            </a:r>
            <a:endParaRPr lang="en-US" sz="2000" dirty="0" smtClean="0"/>
          </a:p>
          <a:p>
            <a:pPr marL="495300" lvl="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029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Conditional Statements: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Switch statement is used to perform different actions based on different cases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000" dirty="0"/>
              <a:t>switch(</a:t>
            </a:r>
            <a:r>
              <a:rPr lang="en-US" sz="2000" i="1" dirty="0"/>
              <a:t>expression</a:t>
            </a:r>
            <a:r>
              <a:rPr lang="en-US" sz="2000" dirty="0"/>
              <a:t>) {</a:t>
            </a:r>
            <a:br>
              <a:rPr lang="en-US" sz="2000" dirty="0"/>
            </a:br>
            <a:r>
              <a:rPr lang="en-US" sz="2000" dirty="0"/>
              <a:t>    case </a:t>
            </a:r>
            <a:r>
              <a:rPr lang="en-US" sz="2000" i="1" dirty="0"/>
              <a:t>n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i="1" dirty="0"/>
              <a:t>        code block</a:t>
            </a:r>
            <a:br>
              <a:rPr lang="en-US" sz="2000" i="1" dirty="0"/>
            </a:br>
            <a:r>
              <a:rPr lang="en-US" sz="2000" dirty="0"/>
              <a:t>        break;</a:t>
            </a:r>
            <a:br>
              <a:rPr lang="en-US" sz="2000" dirty="0"/>
            </a:br>
            <a:r>
              <a:rPr lang="en-US" sz="2000" dirty="0"/>
              <a:t>    case </a:t>
            </a:r>
            <a:r>
              <a:rPr lang="en-US" sz="2000" i="1" dirty="0"/>
              <a:t>n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i="1" dirty="0"/>
              <a:t>        code block</a:t>
            </a:r>
            <a:br>
              <a:rPr lang="en-US" sz="2000" i="1" dirty="0"/>
            </a:br>
            <a:r>
              <a:rPr lang="en-US" sz="2000" dirty="0"/>
              <a:t>        break;</a:t>
            </a:r>
            <a:br>
              <a:rPr lang="en-US" sz="2000" dirty="0"/>
            </a:br>
            <a:r>
              <a:rPr lang="en-US" sz="2000" dirty="0"/>
              <a:t>    default:</a:t>
            </a:r>
            <a:br>
              <a:rPr lang="en-US" sz="2000" dirty="0"/>
            </a:br>
            <a:r>
              <a:rPr lang="en-US" sz="2000" dirty="0"/>
              <a:t>        </a:t>
            </a:r>
            <a:r>
              <a:rPr lang="en-US" sz="2000" i="1" dirty="0"/>
              <a:t>code block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502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Loops (For, For/In):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Loops can execuste a block of code a number of times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000" dirty="0"/>
              <a:t>for (i = 0; i &lt; 5; i++) {</a:t>
            </a:r>
            <a:br>
              <a:rPr lang="en-US" sz="2000" dirty="0"/>
            </a:br>
            <a:r>
              <a:rPr lang="en-US" sz="2000" dirty="0"/>
              <a:t>    text += "The number is " + i + "&lt;br&gt;";</a:t>
            </a:r>
            <a:br>
              <a:rPr lang="en-US" sz="2000" dirty="0"/>
            </a:br>
            <a:r>
              <a:rPr lang="en-US" sz="2000" dirty="0" smtClean="0"/>
              <a:t>}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000" dirty="0" smtClean="0"/>
              <a:t>For/In loop is used to iterate through the properties of an object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000" dirty="0"/>
              <a:t>var person = {fname:"John", lname:"Doe", age:25}; </a:t>
            </a:r>
            <a:br>
              <a:rPr lang="en-US" sz="2000" dirty="0"/>
            </a:br>
            <a:r>
              <a:rPr lang="en-US" sz="2000" dirty="0"/>
              <a:t>var text = "";</a:t>
            </a:r>
            <a:br>
              <a:rPr lang="en-US" sz="2000" dirty="0"/>
            </a:br>
            <a:r>
              <a:rPr lang="en-US" sz="2000" dirty="0"/>
              <a:t>var x;</a:t>
            </a:r>
            <a:br>
              <a:rPr lang="en-US" sz="2000" dirty="0"/>
            </a:br>
            <a:r>
              <a:rPr lang="en-US" sz="2000" dirty="0"/>
              <a:t>for (x in person) {</a:t>
            </a:r>
            <a:br>
              <a:rPr lang="en-US" sz="2000" dirty="0"/>
            </a:br>
            <a:r>
              <a:rPr lang="en-US" sz="2000" dirty="0"/>
              <a:t>    text += person[x];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534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Loops (While, do/while):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400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000" dirty="0" smtClean="0"/>
              <a:t>While loop, loops through a block of code as long as the condition is true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dirty="0" smtClean="0"/>
              <a:t>while</a:t>
            </a:r>
            <a:r>
              <a:rPr lang="en-US" dirty="0"/>
              <a:t> (i &lt; 10) {</a:t>
            </a:r>
            <a:br>
              <a:rPr lang="en-US" dirty="0"/>
            </a:br>
            <a:r>
              <a:rPr lang="en-US" dirty="0"/>
              <a:t>    text += "The number is " + i;</a:t>
            </a:r>
            <a:br>
              <a:rPr lang="en-US" dirty="0"/>
            </a:br>
            <a:r>
              <a:rPr lang="en-US" dirty="0"/>
              <a:t>    i++;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000" dirty="0" smtClean="0"/>
              <a:t>In do/while loop, block of code will be executed at least once even if the condition is false.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dirty="0"/>
              <a:t>do {</a:t>
            </a:r>
            <a:br>
              <a:rPr lang="en-US" dirty="0"/>
            </a:br>
            <a:r>
              <a:rPr lang="en-US" dirty="0"/>
              <a:t>    text += "The number is " + i;</a:t>
            </a:r>
            <a:br>
              <a:rPr lang="en-US" dirty="0"/>
            </a:br>
            <a:r>
              <a:rPr lang="en-US" dirty="0"/>
              <a:t>    i++;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while (i &lt; 10);</a:t>
            </a:r>
          </a:p>
        </p:txBody>
      </p:sp>
    </p:spTree>
    <p:extLst>
      <p:ext uri="{BB962C8B-B14F-4D97-AF65-F5344CB8AC3E}">
        <p14:creationId xmlns:p14="http://schemas.microsoft.com/office/powerpoint/2010/main" val="212582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308875" y="1980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References: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308875" y="1131680"/>
            <a:ext cx="8222100" cy="207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http</a:t>
            </a:r>
            <a:r>
              <a:rPr lang="en-US" smtClean="0">
                <a:solidFill>
                  <a:srgbClr val="FFFFFF"/>
                </a:solidFill>
              </a:rPr>
              <a:t>://w3schools.com/js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>
              <a:spcBef>
                <a:spcPts val="0"/>
              </a:spcBef>
              <a:buSzPct val="100000"/>
            </a:pPr>
            <a:r>
              <a:rPr lang="en" sz="3000" dirty="0" smtClean="0"/>
              <a:t>Introduction to JAVASCRIPT (JS)</a:t>
            </a:r>
            <a:endParaRPr lang="en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Intro to JS: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3000" dirty="0" smtClean="0"/>
              <a:t>Programming language of HTML and Web</a:t>
            </a:r>
          </a:p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3000" dirty="0" smtClean="0"/>
              <a:t>Front end development language</a:t>
            </a:r>
          </a:p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3000" dirty="0" smtClean="0"/>
              <a:t>Used to change the layout of web page dynamically</a:t>
            </a:r>
          </a:p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3000" dirty="0" smtClean="0"/>
              <a:t>Used to add interactivity in web page</a:t>
            </a:r>
            <a:endParaRPr lang="en" sz="3000" dirty="0"/>
          </a:p>
        </p:txBody>
      </p:sp>
    </p:spTree>
    <p:extLst>
      <p:ext uri="{BB962C8B-B14F-4D97-AF65-F5344CB8AC3E}">
        <p14:creationId xmlns:p14="http://schemas.microsoft.com/office/powerpoint/2010/main" val="399320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Intro to JS: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3000" dirty="0" smtClean="0"/>
              <a:t>JS can change HTML content</a:t>
            </a:r>
          </a:p>
          <a:p>
            <a:pPr marL="552450" indent="-514350">
              <a:buFont typeface="+mj-lt"/>
              <a:buAutoNum type="arabicPeriod"/>
            </a:pPr>
            <a:r>
              <a:rPr lang="en-US" sz="3200" dirty="0" smtClean="0"/>
              <a:t>JS </a:t>
            </a:r>
            <a:r>
              <a:rPr lang="en-US" sz="3200" dirty="0"/>
              <a:t>c</a:t>
            </a:r>
            <a:r>
              <a:rPr lang="en-US" sz="3200" dirty="0" smtClean="0"/>
              <a:t>an </a:t>
            </a:r>
            <a:r>
              <a:rPr lang="en-US" sz="3200" dirty="0"/>
              <a:t>c</a:t>
            </a:r>
            <a:r>
              <a:rPr lang="en-US" sz="3200" dirty="0" smtClean="0"/>
              <a:t>hange </a:t>
            </a:r>
            <a:r>
              <a:rPr lang="en-US" sz="3200" dirty="0"/>
              <a:t>HTML </a:t>
            </a:r>
            <a:r>
              <a:rPr lang="en-US" sz="3200" dirty="0" smtClean="0"/>
              <a:t>styles </a:t>
            </a:r>
            <a:r>
              <a:rPr lang="en-US" sz="3200" dirty="0"/>
              <a:t>(CSS</a:t>
            </a:r>
            <a:r>
              <a:rPr lang="en-US" sz="3200" dirty="0" smtClean="0"/>
              <a:t>)</a:t>
            </a:r>
          </a:p>
          <a:p>
            <a:pPr marL="552450" indent="-514350">
              <a:buFont typeface="+mj-lt"/>
              <a:buAutoNum type="arabicPeriod"/>
            </a:pPr>
            <a:r>
              <a:rPr lang="en-US" sz="3200" dirty="0" smtClean="0"/>
              <a:t>JS </a:t>
            </a:r>
            <a:r>
              <a:rPr lang="en-US" sz="3200" dirty="0"/>
              <a:t>c</a:t>
            </a:r>
            <a:r>
              <a:rPr lang="en-US" sz="3200" dirty="0" smtClean="0"/>
              <a:t>an hide </a:t>
            </a:r>
            <a:r>
              <a:rPr lang="en-US" sz="3200" dirty="0"/>
              <a:t>HTML </a:t>
            </a:r>
            <a:r>
              <a:rPr lang="en-US" sz="3200" dirty="0" smtClean="0"/>
              <a:t>elements</a:t>
            </a:r>
          </a:p>
          <a:p>
            <a:pPr marL="552450" indent="-514350">
              <a:buFont typeface="+mj-lt"/>
              <a:buAutoNum type="arabicPeriod"/>
            </a:pPr>
            <a:r>
              <a:rPr lang="en-US" sz="3200" dirty="0"/>
              <a:t>JS can </a:t>
            </a:r>
            <a:r>
              <a:rPr lang="en-US" sz="3200" dirty="0" smtClean="0"/>
              <a:t>show </a:t>
            </a:r>
            <a:r>
              <a:rPr lang="en-US" sz="3200" dirty="0"/>
              <a:t>HTML </a:t>
            </a:r>
            <a:r>
              <a:rPr lang="en-US" sz="3200" dirty="0" smtClean="0"/>
              <a:t>elements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25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Where &amp; How to use JS: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 smtClean="0"/>
              <a:t>&lt;script&gt; tag is used to define JS</a:t>
            </a:r>
          </a:p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 smtClean="0"/>
              <a:t>JS can be placed inside &lt;head&gt; tag or inside &lt;body&gt; tag</a:t>
            </a:r>
          </a:p>
          <a:p>
            <a:pPr marL="552450" lvl="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 smtClean="0"/>
              <a:t>Another way to define JS is to add JS code in external file and then reference it inside web page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59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Example: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/>
            <a:r>
              <a:rPr lang="en-US" sz="2400" dirty="0"/>
              <a:t>&lt;p id="demo"&gt;A Paragraph&lt;/p&gt;</a:t>
            </a:r>
            <a:br>
              <a:rPr lang="en-US" sz="2400" dirty="0"/>
            </a:br>
            <a:r>
              <a:rPr lang="en-US" sz="2400" dirty="0"/>
              <a:t>&lt;button type="button" onclick="myFunction()"&gt;Try it&lt;/button</a:t>
            </a:r>
            <a:r>
              <a:rPr lang="en-US" sz="2400" dirty="0" smtClean="0"/>
              <a:t>&gt;</a:t>
            </a:r>
          </a:p>
          <a:p>
            <a:pPr marL="38100" lvl="0"/>
            <a:endParaRPr lang="en-US" sz="2400" dirty="0"/>
          </a:p>
          <a:p>
            <a:pPr marL="38100" lvl="0"/>
            <a:r>
              <a:rPr lang="en-US" sz="2400" dirty="0"/>
              <a:t>&lt;script&gt;</a:t>
            </a:r>
            <a:br>
              <a:rPr lang="en-US" sz="2400" dirty="0"/>
            </a:br>
            <a:r>
              <a:rPr lang="en-US" sz="2400" dirty="0"/>
              <a:t>function myFunction() {</a:t>
            </a:r>
            <a:br>
              <a:rPr lang="en-US" sz="2400" dirty="0"/>
            </a:br>
            <a:r>
              <a:rPr lang="en-US" sz="2400" dirty="0"/>
              <a:t>    document.getElementById("demo").innerHTML = "Paragraph changed.";</a:t>
            </a:r>
            <a:br>
              <a:rPr lang="en-US" sz="2400" dirty="0"/>
            </a:br>
            <a:r>
              <a:rPr lang="en-US" sz="2400" dirty="0"/>
              <a:t>}</a:t>
            </a:r>
            <a:br>
              <a:rPr lang="en-US" sz="2400" dirty="0"/>
            </a:br>
            <a:r>
              <a:rPr lang="en-US" sz="2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81179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Output: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document.getElementById("demo").innerHTML = 5 + 6</a:t>
            </a:r>
            <a:r>
              <a:rPr lang="en-US" sz="2400" dirty="0" smtClean="0"/>
              <a:t>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document.write(5 + 6</a:t>
            </a:r>
            <a:r>
              <a:rPr lang="en-US" sz="2400" dirty="0" smtClean="0"/>
              <a:t>);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window.alert(5</a:t>
            </a:r>
            <a:r>
              <a:rPr lang="en-US" sz="2400" dirty="0"/>
              <a:t> + 6</a:t>
            </a:r>
            <a:r>
              <a:rPr lang="en-US" sz="2400" dirty="0" smtClean="0"/>
              <a:t>);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console.log(5 + 6</a:t>
            </a:r>
            <a:r>
              <a:rPr lang="en-US" sz="2400" dirty="0" smtClean="0"/>
              <a:t>);</a:t>
            </a:r>
          </a:p>
          <a:p>
            <a:pPr marL="495300" indent="-457200">
              <a:buFont typeface="+mj-lt"/>
              <a:buAutoNum type="arabicPeriod"/>
            </a:pPr>
            <a:r>
              <a:rPr lang="en-US" sz="2400" dirty="0"/>
              <a:t>&lt;button onclick="document.write(5 + 6)"&gt;Try it&lt;/button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39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Syntax: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code lines are separated by semicolon (;)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veriables are defined using ‘var’ keyword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operators (+, -, *, /)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</a:t>
            </a:r>
            <a:r>
              <a:rPr lang="en-US" sz="2400" dirty="0"/>
              <a:t>expression is a combination of values, variables, and operators, which computes to a </a:t>
            </a:r>
            <a:r>
              <a:rPr lang="en-US" sz="2400" dirty="0" smtClean="0"/>
              <a:t>value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comments (//, /* */)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JS and CamelCase (In JS variables are defined in CamelCase e.g firstName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05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JS Functions: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Block of code to perform some task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We have to call that function to perform that task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They avoid repetetion of code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 smtClean="0"/>
              <a:t>We can use a function multiple times in our code</a:t>
            </a:r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var x = myFunction(4, 3);</a:t>
            </a:r>
            <a:endParaRPr lang="en-US" sz="2400" dirty="0" smtClean="0"/>
          </a:p>
          <a:p>
            <a:pPr marL="495300" lvl="0" indent="-457200">
              <a:buFont typeface="+mj-lt"/>
              <a:buAutoNum type="arabicPeriod"/>
            </a:pPr>
            <a:r>
              <a:rPr lang="en-US" sz="2400" dirty="0"/>
              <a:t>function myFunction(p1, p2) {</a:t>
            </a:r>
            <a:br>
              <a:rPr lang="en-US" sz="2400" dirty="0"/>
            </a:br>
            <a:r>
              <a:rPr lang="en-US" sz="2400" dirty="0"/>
              <a:t>    return p1 * p2;      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1459661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385</Words>
  <Application>Microsoft Office PowerPoint</Application>
  <PresentationFormat>On-screen Show (16:9)</PresentationFormat>
  <Paragraphs>77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Roboto</vt:lpstr>
      <vt:lpstr>material</vt:lpstr>
      <vt:lpstr>Web Systems &amp; Technologies CS-3548  Prepared By: Junaid Hassan  Lecturer at UOS M.B.Din Campus junaidte14@gmail.com</vt:lpstr>
      <vt:lpstr>Topics:</vt:lpstr>
      <vt:lpstr>Intro to JS:</vt:lpstr>
      <vt:lpstr>Intro to JS:</vt:lpstr>
      <vt:lpstr>Where &amp; How to use JS:</vt:lpstr>
      <vt:lpstr>JS Example:</vt:lpstr>
      <vt:lpstr>JS Output:</vt:lpstr>
      <vt:lpstr>JS Syntax:</vt:lpstr>
      <vt:lpstr>JS Functions:</vt:lpstr>
      <vt:lpstr>JS Arrays:</vt:lpstr>
      <vt:lpstr>JS Objects:</vt:lpstr>
      <vt:lpstr>JS Conditional Statements:</vt:lpstr>
      <vt:lpstr>JS Conditional Statements:</vt:lpstr>
      <vt:lpstr>JS Loops (For, For/In):</vt:lpstr>
      <vt:lpstr>JS Loops (While, do/while):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Systems &amp; Technologies CS-3548</dc:title>
  <cp:lastModifiedBy>Admin</cp:lastModifiedBy>
  <cp:revision>50</cp:revision>
  <dcterms:modified xsi:type="dcterms:W3CDTF">2017-05-07T13:25:32Z</dcterms:modified>
</cp:coreProperties>
</file>