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5143500" type="screen16x9"/>
  <p:notesSz cx="6858000" cy="9144000"/>
  <p:embeddedFontLst>
    <p:embeddedFont>
      <p:font typeface="Roboto" panose="020B0604020202020204" charset="0"/>
      <p:regular r:id="rId25"/>
      <p:bold r:id="rId26"/>
      <p:italic r:id="rId27"/>
      <p:boldItalic r:id="rId2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72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1.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3.fntdata"/><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71470341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 name="Shape 6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806435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62999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721150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217912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0981439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099309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585654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005626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4491786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7720400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975583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717292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7096997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546739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742773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106015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3571630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604089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668425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0737155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190995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699324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flipH="1">
            <a:off x="8246400" y="4245925"/>
            <a:ext cx="897599" cy="897599"/>
          </a:xfrm>
          <a:prstGeom prst="rtTriangle">
            <a:avLst/>
          </a:prstGeom>
          <a:solidFill>
            <a:schemeClr val="lt1"/>
          </a:solidFill>
          <a:ln>
            <a:noFill/>
          </a:ln>
        </p:spPr>
        <p:txBody>
          <a:bodyPr lIns="91425" tIns="91425" rIns="91425" bIns="91425" anchor="ctr" anchorCtr="0">
            <a:noAutofit/>
          </a:bodyPr>
          <a:lstStyle/>
          <a:p>
            <a:pPr lvl="0">
              <a:spcBef>
                <a:spcPts val="0"/>
              </a:spcBef>
              <a:buNone/>
            </a:pPr>
            <a:endParaRPr/>
          </a:p>
        </p:txBody>
      </p:sp>
      <p:sp>
        <p:nvSpPr>
          <p:cNvPr id="11" name="Shape 11"/>
          <p:cNvSpPr/>
          <p:nvPr/>
        </p:nvSpPr>
        <p:spPr>
          <a:xfrm flipH="1">
            <a:off x="8246400" y="4245875"/>
            <a:ext cx="897599" cy="897599"/>
          </a:xfrm>
          <a:prstGeom prst="round1Rect">
            <a:avLst>
              <a:gd name="adj" fmla="val 16667"/>
            </a:avLst>
          </a:prstGeom>
          <a:solidFill>
            <a:schemeClr val="lt1">
              <a:alpha val="68080"/>
            </a:schemeClr>
          </a:solidFill>
          <a:ln>
            <a:noFill/>
          </a:ln>
        </p:spPr>
        <p:txBody>
          <a:bodyPr lIns="91425" tIns="91425" rIns="91425" bIns="91425" anchor="ctr" anchorCtr="0">
            <a:noAutofit/>
          </a:bodyPr>
          <a:lstStyle/>
          <a:p>
            <a:pPr lvl="0">
              <a:spcBef>
                <a:spcPts val="0"/>
              </a:spcBef>
              <a:buNone/>
            </a:pPr>
            <a:endParaRPr/>
          </a:p>
        </p:txBody>
      </p:sp>
      <p:sp>
        <p:nvSpPr>
          <p:cNvPr id="12" name="Shape 12"/>
          <p:cNvSpPr txBox="1">
            <a:spLocks noGrp="1"/>
          </p:cNvSpPr>
          <p:nvPr>
            <p:ph type="ctrTitle"/>
          </p:nvPr>
        </p:nvSpPr>
        <p:spPr>
          <a:xfrm>
            <a:off x="390525" y="1819275"/>
            <a:ext cx="8222100" cy="933599"/>
          </a:xfrm>
          <a:prstGeom prst="rect">
            <a:avLst/>
          </a:prstGeom>
        </p:spPr>
        <p:txBody>
          <a:bodyPr lIns="91425" tIns="91425" rIns="91425" bIns="91425" anchor="b"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13" name="Shape 13"/>
          <p:cNvSpPr txBox="1">
            <a:spLocks noGrp="1"/>
          </p:cNvSpPr>
          <p:nvPr>
            <p:ph type="subTitle" idx="1"/>
          </p:nvPr>
        </p:nvSpPr>
        <p:spPr>
          <a:xfrm>
            <a:off x="390525" y="2789130"/>
            <a:ext cx="8222100" cy="432899"/>
          </a:xfrm>
          <a:prstGeom prst="rect">
            <a:avLst/>
          </a:prstGeom>
        </p:spPr>
        <p:txBody>
          <a:bodyPr lIns="91425" tIns="91425" rIns="91425" bIns="91425" anchor="t" anchorCtr="0"/>
          <a:lstStyle>
            <a:lvl1pPr lvl="0">
              <a:lnSpc>
                <a:spcPct val="100000"/>
              </a:lnSpc>
              <a:spcBef>
                <a:spcPts val="0"/>
              </a:spcBef>
              <a:spcAft>
                <a:spcPts val="0"/>
              </a:spcAft>
              <a:buClr>
                <a:schemeClr val="lt1"/>
              </a:buClr>
              <a:buNone/>
              <a:defRPr>
                <a:solidFill>
                  <a:schemeClr val="lt1"/>
                </a:solidFill>
              </a:defRPr>
            </a:lvl1pPr>
            <a:lvl2pPr lvl="1">
              <a:lnSpc>
                <a:spcPct val="100000"/>
              </a:lnSpc>
              <a:spcBef>
                <a:spcPts val="0"/>
              </a:spcBef>
              <a:spcAft>
                <a:spcPts val="0"/>
              </a:spcAft>
              <a:buClr>
                <a:schemeClr val="lt1"/>
              </a:buClr>
              <a:buSzPct val="100000"/>
              <a:buNone/>
              <a:defRPr sz="1800">
                <a:solidFill>
                  <a:schemeClr val="lt1"/>
                </a:solidFill>
              </a:defRPr>
            </a:lvl2pPr>
            <a:lvl3pPr lvl="2">
              <a:lnSpc>
                <a:spcPct val="100000"/>
              </a:lnSpc>
              <a:spcBef>
                <a:spcPts val="0"/>
              </a:spcBef>
              <a:spcAft>
                <a:spcPts val="0"/>
              </a:spcAft>
              <a:buClr>
                <a:schemeClr val="lt1"/>
              </a:buClr>
              <a:buSzPct val="100000"/>
              <a:buNone/>
              <a:defRPr sz="1800">
                <a:solidFill>
                  <a:schemeClr val="lt1"/>
                </a:solidFill>
              </a:defRPr>
            </a:lvl3pPr>
            <a:lvl4pPr lvl="3">
              <a:lnSpc>
                <a:spcPct val="100000"/>
              </a:lnSpc>
              <a:spcBef>
                <a:spcPts val="0"/>
              </a:spcBef>
              <a:spcAft>
                <a:spcPts val="0"/>
              </a:spcAft>
              <a:buClr>
                <a:schemeClr val="lt1"/>
              </a:buClr>
              <a:buSzPct val="100000"/>
              <a:buNone/>
              <a:defRPr sz="1800">
                <a:solidFill>
                  <a:schemeClr val="lt1"/>
                </a:solidFill>
              </a:defRPr>
            </a:lvl4pPr>
            <a:lvl5pPr lvl="4">
              <a:lnSpc>
                <a:spcPct val="100000"/>
              </a:lnSpc>
              <a:spcBef>
                <a:spcPts val="0"/>
              </a:spcBef>
              <a:spcAft>
                <a:spcPts val="0"/>
              </a:spcAft>
              <a:buClr>
                <a:schemeClr val="lt1"/>
              </a:buClr>
              <a:buSzPct val="100000"/>
              <a:buNone/>
              <a:defRPr sz="1800">
                <a:solidFill>
                  <a:schemeClr val="lt1"/>
                </a:solidFill>
              </a:defRPr>
            </a:lvl5pPr>
            <a:lvl6pPr lvl="5">
              <a:lnSpc>
                <a:spcPct val="100000"/>
              </a:lnSpc>
              <a:spcBef>
                <a:spcPts val="0"/>
              </a:spcBef>
              <a:spcAft>
                <a:spcPts val="0"/>
              </a:spcAft>
              <a:buClr>
                <a:schemeClr val="lt1"/>
              </a:buClr>
              <a:buSzPct val="100000"/>
              <a:buNone/>
              <a:defRPr sz="1800">
                <a:solidFill>
                  <a:schemeClr val="lt1"/>
                </a:solidFill>
              </a:defRPr>
            </a:lvl6pPr>
            <a:lvl7pPr lvl="6">
              <a:lnSpc>
                <a:spcPct val="100000"/>
              </a:lnSpc>
              <a:spcBef>
                <a:spcPts val="0"/>
              </a:spcBef>
              <a:spcAft>
                <a:spcPts val="0"/>
              </a:spcAft>
              <a:buClr>
                <a:schemeClr val="lt1"/>
              </a:buClr>
              <a:buSzPct val="100000"/>
              <a:buNone/>
              <a:defRPr sz="1800">
                <a:solidFill>
                  <a:schemeClr val="lt1"/>
                </a:solidFill>
              </a:defRPr>
            </a:lvl7pPr>
            <a:lvl8pPr lvl="7">
              <a:lnSpc>
                <a:spcPct val="100000"/>
              </a:lnSpc>
              <a:spcBef>
                <a:spcPts val="0"/>
              </a:spcBef>
              <a:spcAft>
                <a:spcPts val="0"/>
              </a:spcAft>
              <a:buClr>
                <a:schemeClr val="lt1"/>
              </a:buClr>
              <a:buSzPct val="100000"/>
              <a:buNone/>
              <a:defRPr sz="1800">
                <a:solidFill>
                  <a:schemeClr val="lt1"/>
                </a:solidFill>
              </a:defRPr>
            </a:lvl8pPr>
            <a:lvl9pPr lvl="8">
              <a:lnSpc>
                <a:spcPct val="100000"/>
              </a:lnSpc>
              <a:spcBef>
                <a:spcPts val="0"/>
              </a:spcBef>
              <a:spcAft>
                <a:spcPts val="0"/>
              </a:spcAft>
              <a:buClr>
                <a:schemeClr val="lt1"/>
              </a:buClr>
              <a:buSzPct val="100000"/>
              <a:buNone/>
              <a:defRPr sz="1800">
                <a:solidFill>
                  <a:schemeClr val="lt1"/>
                </a:solidFill>
              </a:defRPr>
            </a:lvl9pPr>
          </a:lstStyle>
          <a:p>
            <a:endParaRPr/>
          </a:p>
        </p:txBody>
      </p:sp>
      <p:sp>
        <p:nvSpPr>
          <p:cNvPr id="14" name="Shape 14"/>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Shape 62"/>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460950" y="2065350"/>
            <a:ext cx="8222100" cy="1012799"/>
          </a:xfrm>
          <a:prstGeom prst="rect">
            <a:avLst/>
          </a:prstGeom>
        </p:spPr>
        <p:txBody>
          <a:bodyPr lIns="91425" tIns="91425" rIns="91425" bIns="91425" anchor="ctr" anchorCtr="0"/>
          <a:lstStyle>
            <a:lvl1pPr lvl="0">
              <a:spcBef>
                <a:spcPts val="0"/>
              </a:spcBef>
              <a:buSzPct val="100000"/>
              <a:defRPr sz="4200"/>
            </a:lvl1pPr>
            <a:lvl2pPr lvl="1">
              <a:spcBef>
                <a:spcPts val="0"/>
              </a:spcBef>
              <a:buSzPct val="100000"/>
              <a:defRPr sz="4200"/>
            </a:lvl2pPr>
            <a:lvl3pPr lvl="2">
              <a:spcBef>
                <a:spcPts val="0"/>
              </a:spcBef>
              <a:buSzPct val="100000"/>
              <a:defRPr sz="4200"/>
            </a:lvl3pPr>
            <a:lvl4pPr lvl="3">
              <a:spcBef>
                <a:spcPts val="0"/>
              </a:spcBef>
              <a:buSzPct val="100000"/>
              <a:defRPr sz="4200"/>
            </a:lvl4pPr>
            <a:lvl5pPr lvl="4">
              <a:spcBef>
                <a:spcPts val="0"/>
              </a:spcBef>
              <a:buSzPct val="100000"/>
              <a:defRPr sz="4200"/>
            </a:lvl5pPr>
            <a:lvl6pPr lvl="5">
              <a:spcBef>
                <a:spcPts val="0"/>
              </a:spcBef>
              <a:buSzPct val="100000"/>
              <a:defRPr sz="4200"/>
            </a:lvl6pPr>
            <a:lvl7pPr lvl="6">
              <a:spcBef>
                <a:spcPts val="0"/>
              </a:spcBef>
              <a:buSzPct val="100000"/>
              <a:defRPr sz="4200"/>
            </a:lvl7pPr>
            <a:lvl8pPr lvl="7">
              <a:spcBef>
                <a:spcPts val="0"/>
              </a:spcBef>
              <a:buSzPct val="100000"/>
              <a:defRPr sz="4200"/>
            </a:lvl8pPr>
            <a:lvl9pPr lvl="8">
              <a:spcBef>
                <a:spcPts val="0"/>
              </a:spcBef>
              <a:buSzPct val="100000"/>
              <a:defRPr sz="4200"/>
            </a:lvl9pPr>
          </a:lstStyle>
          <a:p>
            <a:endParaRPr/>
          </a:p>
        </p:txBody>
      </p:sp>
      <p:sp>
        <p:nvSpPr>
          <p:cNvPr id="17" name="Shape 17"/>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4"/>
        <p:cNvGrpSpPr/>
        <p:nvPr/>
      </p:nvGrpSpPr>
      <p:grpSpPr>
        <a:xfrm>
          <a:off x="0" y="0"/>
          <a:ext cx="0" cy="0"/>
          <a:chOff x="0" y="0"/>
          <a:chExt cx="0" cy="0"/>
        </a:xfrm>
      </p:grpSpPr>
      <p:sp>
        <p:nvSpPr>
          <p:cNvPr id="25" name="Shape 25"/>
          <p:cNvSpPr/>
          <p:nvPr/>
        </p:nvSpPr>
        <p:spPr>
          <a:xfrm rot="10800000" flipH="1">
            <a:off x="0" y="1685999"/>
            <a:ext cx="9144000" cy="34575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26" name="Shape 26"/>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lIns="91425" tIns="91425" rIns="91425" bIns="91425" anchor="ctr" anchorCtr="0">
            <a:noAutofit/>
          </a:bodyPr>
          <a:lstStyle/>
          <a:p>
            <a:pPr lvl="0">
              <a:spcBef>
                <a:spcPts val="0"/>
              </a:spcBef>
              <a:buNone/>
            </a:pPr>
            <a:endParaRPr/>
          </a:p>
        </p:txBody>
      </p:sp>
      <p:sp>
        <p:nvSpPr>
          <p:cNvPr id="27" name="Shape 27"/>
          <p:cNvSpPr txBox="1">
            <a:spLocks noGrp="1"/>
          </p:cNvSpPr>
          <p:nvPr>
            <p:ph type="title"/>
          </p:nvPr>
        </p:nvSpPr>
        <p:spPr>
          <a:xfrm>
            <a:off x="471900" y="738725"/>
            <a:ext cx="8222100" cy="767699"/>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8" name="Shape 28"/>
          <p:cNvSpPr txBox="1">
            <a:spLocks noGrp="1"/>
          </p:cNvSpPr>
          <p:nvPr>
            <p:ph type="body" idx="1"/>
          </p:nvPr>
        </p:nvSpPr>
        <p:spPr>
          <a:xfrm>
            <a:off x="471900" y="1919075"/>
            <a:ext cx="3999899" cy="2710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9" name="Shape 29"/>
          <p:cNvSpPr txBox="1">
            <a:spLocks noGrp="1"/>
          </p:cNvSpPr>
          <p:nvPr>
            <p:ph type="body" idx="2"/>
          </p:nvPr>
        </p:nvSpPr>
        <p:spPr>
          <a:xfrm>
            <a:off x="4694250" y="1919075"/>
            <a:ext cx="3999899" cy="2710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0" name="Shape 30"/>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1"/>
        <p:cNvGrpSpPr/>
        <p:nvPr/>
      </p:nvGrpSpPr>
      <p:grpSpPr>
        <a:xfrm>
          <a:off x="0" y="0"/>
          <a:ext cx="0" cy="0"/>
          <a:chOff x="0" y="0"/>
          <a:chExt cx="0" cy="0"/>
        </a:xfrm>
      </p:grpSpPr>
      <p:sp>
        <p:nvSpPr>
          <p:cNvPr id="32" name="Shape 32"/>
          <p:cNvSpPr/>
          <p:nvPr/>
        </p:nvSpPr>
        <p:spPr>
          <a:xfrm rot="10800000" flipH="1">
            <a:off x="0" y="656399"/>
            <a:ext cx="9144000" cy="44871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33" name="Shape 33"/>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lIns="91425" tIns="91425" rIns="91425" bIns="91425" anchor="ctr" anchorCtr="0">
            <a:noAutofit/>
          </a:bodyPr>
          <a:lstStyle/>
          <a:p>
            <a:pPr lvl="0">
              <a:spcBef>
                <a:spcPts val="0"/>
              </a:spcBef>
              <a:buNone/>
            </a:pPr>
            <a:endParaRPr/>
          </a:p>
        </p:txBody>
      </p:sp>
      <p:sp>
        <p:nvSpPr>
          <p:cNvPr id="34" name="Shape 34"/>
          <p:cNvSpPr txBox="1">
            <a:spLocks noGrp="1"/>
          </p:cNvSpPr>
          <p:nvPr>
            <p:ph type="title"/>
          </p:nvPr>
        </p:nvSpPr>
        <p:spPr>
          <a:xfrm>
            <a:off x="98250" y="16350"/>
            <a:ext cx="8826599" cy="602700"/>
          </a:xfrm>
          <a:prstGeom prst="rect">
            <a:avLst/>
          </a:prstGeom>
        </p:spPr>
        <p:txBody>
          <a:bodyPr lIns="91425" tIns="91425" rIns="91425" bIns="91425" anchor="ctr" anchorCtr="0"/>
          <a:lstStyle>
            <a:lvl1pPr lvl="0">
              <a:spcBef>
                <a:spcPts val="0"/>
              </a:spcBef>
              <a:buSzPct val="100000"/>
              <a:defRPr sz="1800"/>
            </a:lvl1pPr>
            <a:lvl2pPr lvl="1">
              <a:spcBef>
                <a:spcPts val="0"/>
              </a:spcBef>
              <a:buSzPct val="100000"/>
              <a:defRPr sz="1800"/>
            </a:lvl2pPr>
            <a:lvl3pPr lvl="2">
              <a:spcBef>
                <a:spcPts val="0"/>
              </a:spcBef>
              <a:buSzPct val="100000"/>
              <a:defRPr sz="1800"/>
            </a:lvl3pPr>
            <a:lvl4pPr lvl="3">
              <a:spcBef>
                <a:spcPts val="0"/>
              </a:spcBef>
              <a:buSzPct val="100000"/>
              <a:defRPr sz="1800"/>
            </a:lvl4pPr>
            <a:lvl5pPr lvl="4">
              <a:spcBef>
                <a:spcPts val="0"/>
              </a:spcBef>
              <a:buSzPct val="100000"/>
              <a:defRPr sz="1800"/>
            </a:lvl5pPr>
            <a:lvl6pPr lvl="5">
              <a:spcBef>
                <a:spcPts val="0"/>
              </a:spcBef>
              <a:buSzPct val="100000"/>
              <a:defRPr sz="1800"/>
            </a:lvl6pPr>
            <a:lvl7pPr lvl="6">
              <a:spcBef>
                <a:spcPts val="0"/>
              </a:spcBef>
              <a:buSzPct val="100000"/>
              <a:defRPr sz="1800"/>
            </a:lvl7pPr>
            <a:lvl8pPr lvl="7">
              <a:spcBef>
                <a:spcPts val="0"/>
              </a:spcBef>
              <a:buSzPct val="100000"/>
              <a:defRPr sz="1800"/>
            </a:lvl8pPr>
            <a:lvl9pPr lvl="8">
              <a:spcBef>
                <a:spcPts val="0"/>
              </a:spcBef>
              <a:buSzPct val="100000"/>
              <a:defRPr sz="1800"/>
            </a:lvl9pPr>
          </a:lstStyle>
          <a:p>
            <a:endParaRPr/>
          </a:p>
        </p:txBody>
      </p:sp>
      <p:sp>
        <p:nvSpPr>
          <p:cNvPr id="35" name="Shape 35"/>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6"/>
        <p:cNvGrpSpPr/>
        <p:nvPr/>
      </p:nvGrpSpPr>
      <p:grpSpPr>
        <a:xfrm>
          <a:off x="0" y="0"/>
          <a:ext cx="0" cy="0"/>
          <a:chOff x="0" y="0"/>
          <a:chExt cx="0" cy="0"/>
        </a:xfrm>
      </p:grpSpPr>
      <p:sp>
        <p:nvSpPr>
          <p:cNvPr id="37" name="Shape 37"/>
          <p:cNvSpPr txBox="1"/>
          <p:nvPr/>
        </p:nvSpPr>
        <p:spPr>
          <a:xfrm rot="10800000" flipH="1">
            <a:off x="3276600" y="25"/>
            <a:ext cx="5867400" cy="5143499"/>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38" name="Shape 38"/>
          <p:cNvSpPr/>
          <p:nvPr/>
        </p:nvSpPr>
        <p:spPr>
          <a:xfrm rot="-5400000">
            <a:off x="759150" y="2517450"/>
            <a:ext cx="5143499"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lIns="91425" tIns="91425" rIns="91425" bIns="91425" anchor="ctr" anchorCtr="0">
            <a:noAutofit/>
          </a:bodyPr>
          <a:lstStyle/>
          <a:p>
            <a:pPr lvl="0">
              <a:spcBef>
                <a:spcPts val="0"/>
              </a:spcBef>
              <a:buNone/>
            </a:pPr>
            <a:endParaRPr/>
          </a:p>
        </p:txBody>
      </p:sp>
      <p:sp>
        <p:nvSpPr>
          <p:cNvPr id="39" name="Shape 39"/>
          <p:cNvSpPr txBox="1">
            <a:spLocks noGrp="1"/>
          </p:cNvSpPr>
          <p:nvPr>
            <p:ph type="title"/>
          </p:nvPr>
        </p:nvSpPr>
        <p:spPr>
          <a:xfrm>
            <a:off x="226077" y="357800"/>
            <a:ext cx="2807999" cy="953399"/>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40" name="Shape 40"/>
          <p:cNvSpPr txBox="1">
            <a:spLocks noGrp="1"/>
          </p:cNvSpPr>
          <p:nvPr>
            <p:ph type="body" idx="1"/>
          </p:nvPr>
        </p:nvSpPr>
        <p:spPr>
          <a:xfrm>
            <a:off x="226075" y="1465800"/>
            <a:ext cx="2807999" cy="3163499"/>
          </a:xfrm>
          <a:prstGeom prst="rect">
            <a:avLst/>
          </a:prstGeom>
        </p:spPr>
        <p:txBody>
          <a:bodyPr lIns="91425" tIns="91425" rIns="91425" bIns="91425" anchor="t" anchorCtr="0"/>
          <a:lstStyle>
            <a:lvl1pPr lvl="0">
              <a:spcBef>
                <a:spcPts val="0"/>
              </a:spcBef>
              <a:buClr>
                <a:schemeClr val="lt1"/>
              </a:buClr>
              <a:buSzPct val="100000"/>
              <a:defRPr sz="1200">
                <a:solidFill>
                  <a:schemeClr val="lt1"/>
                </a:solidFill>
              </a:defRPr>
            </a:lvl1pPr>
            <a:lvl2pPr lvl="1">
              <a:spcBef>
                <a:spcPts val="0"/>
              </a:spcBef>
              <a:buClr>
                <a:schemeClr val="lt1"/>
              </a:buClr>
              <a:buSzPct val="100000"/>
              <a:defRPr sz="1200">
                <a:solidFill>
                  <a:schemeClr val="lt1"/>
                </a:solidFill>
              </a:defRPr>
            </a:lvl2pPr>
            <a:lvl3pPr lvl="2">
              <a:spcBef>
                <a:spcPts val="0"/>
              </a:spcBef>
              <a:buClr>
                <a:schemeClr val="lt1"/>
              </a:buClr>
              <a:buSzPct val="100000"/>
              <a:defRPr sz="1200">
                <a:solidFill>
                  <a:schemeClr val="lt1"/>
                </a:solidFill>
              </a:defRPr>
            </a:lvl3pPr>
            <a:lvl4pPr lvl="3">
              <a:spcBef>
                <a:spcPts val="0"/>
              </a:spcBef>
              <a:buClr>
                <a:schemeClr val="lt1"/>
              </a:buClr>
              <a:buSzPct val="100000"/>
              <a:defRPr sz="1200">
                <a:solidFill>
                  <a:schemeClr val="lt1"/>
                </a:solidFill>
              </a:defRPr>
            </a:lvl4pPr>
            <a:lvl5pPr lvl="4">
              <a:spcBef>
                <a:spcPts val="0"/>
              </a:spcBef>
              <a:buClr>
                <a:schemeClr val="lt1"/>
              </a:buClr>
              <a:buSzPct val="100000"/>
              <a:defRPr sz="1200">
                <a:solidFill>
                  <a:schemeClr val="lt1"/>
                </a:solidFill>
              </a:defRPr>
            </a:lvl5pPr>
            <a:lvl6pPr lvl="5">
              <a:spcBef>
                <a:spcPts val="0"/>
              </a:spcBef>
              <a:buClr>
                <a:schemeClr val="lt1"/>
              </a:buClr>
              <a:buSzPct val="100000"/>
              <a:defRPr sz="1200">
                <a:solidFill>
                  <a:schemeClr val="lt1"/>
                </a:solidFill>
              </a:defRPr>
            </a:lvl6pPr>
            <a:lvl7pPr lvl="6">
              <a:spcBef>
                <a:spcPts val="0"/>
              </a:spcBef>
              <a:buClr>
                <a:schemeClr val="lt1"/>
              </a:buClr>
              <a:buSzPct val="100000"/>
              <a:defRPr sz="1200">
                <a:solidFill>
                  <a:schemeClr val="lt1"/>
                </a:solidFill>
              </a:defRPr>
            </a:lvl7pPr>
            <a:lvl8pPr lvl="7">
              <a:spcBef>
                <a:spcPts val="0"/>
              </a:spcBef>
              <a:buClr>
                <a:schemeClr val="lt1"/>
              </a:buClr>
              <a:buSzPct val="100000"/>
              <a:defRPr sz="1200">
                <a:solidFill>
                  <a:schemeClr val="lt1"/>
                </a:solidFill>
              </a:defRPr>
            </a:lvl8pPr>
            <a:lvl9pPr lvl="8">
              <a:spcBef>
                <a:spcPts val="0"/>
              </a:spcBef>
              <a:buClr>
                <a:schemeClr val="lt1"/>
              </a:buClr>
              <a:buSzPct val="100000"/>
              <a:defRPr sz="1200">
                <a:solidFill>
                  <a:schemeClr val="lt1"/>
                </a:solidFill>
              </a:defRPr>
            </a:lvl9pPr>
          </a:lstStyle>
          <a:p>
            <a:endParaRPr/>
          </a:p>
        </p:txBody>
      </p:sp>
      <p:sp>
        <p:nvSpPr>
          <p:cNvPr id="41" name="Shape 41"/>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Main point">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90250" y="488250"/>
            <a:ext cx="6227100" cy="4090800"/>
          </a:xfrm>
          <a:prstGeom prst="rect">
            <a:avLst/>
          </a:prstGeom>
        </p:spPr>
        <p:txBody>
          <a:bodyPr lIns="91425" tIns="91425" rIns="91425" bIns="91425" anchor="ctr" anchorCtr="0"/>
          <a:lstStyle>
            <a:lvl1pPr lvl="0">
              <a:spcBef>
                <a:spcPts val="0"/>
              </a:spcBef>
              <a:buSzPct val="100000"/>
              <a:defRPr sz="6000"/>
            </a:lvl1pPr>
            <a:lvl2pPr lvl="1">
              <a:spcBef>
                <a:spcPts val="0"/>
              </a:spcBef>
              <a:buSzPct val="100000"/>
              <a:defRPr sz="6000"/>
            </a:lvl2pPr>
            <a:lvl3pPr lvl="2">
              <a:spcBef>
                <a:spcPts val="0"/>
              </a:spcBef>
              <a:buSzPct val="100000"/>
              <a:defRPr sz="6000"/>
            </a:lvl3pPr>
            <a:lvl4pPr lvl="3">
              <a:spcBef>
                <a:spcPts val="0"/>
              </a:spcBef>
              <a:buSzPct val="100000"/>
              <a:defRPr sz="6000"/>
            </a:lvl4pPr>
            <a:lvl5pPr lvl="4">
              <a:spcBef>
                <a:spcPts val="0"/>
              </a:spcBef>
              <a:buSzPct val="100000"/>
              <a:defRPr sz="6000"/>
            </a:lvl5pPr>
            <a:lvl6pPr lvl="5">
              <a:spcBef>
                <a:spcPts val="0"/>
              </a:spcBef>
              <a:buSzPct val="100000"/>
              <a:defRPr sz="6000"/>
            </a:lvl6pPr>
            <a:lvl7pPr lvl="6">
              <a:spcBef>
                <a:spcPts val="0"/>
              </a:spcBef>
              <a:buSzPct val="100000"/>
              <a:defRPr sz="6000"/>
            </a:lvl7pPr>
            <a:lvl8pPr lvl="7">
              <a:spcBef>
                <a:spcPts val="0"/>
              </a:spcBef>
              <a:buSzPct val="100000"/>
              <a:defRPr sz="6000"/>
            </a:lvl8pPr>
            <a:lvl9pPr lvl="8">
              <a:spcBef>
                <a:spcPts val="0"/>
              </a:spcBef>
              <a:buSzPct val="100000"/>
              <a:defRPr sz="6000"/>
            </a:lvl9pPr>
          </a:lstStyle>
          <a:p>
            <a:endParaRPr/>
          </a:p>
        </p:txBody>
      </p:sp>
      <p:sp>
        <p:nvSpPr>
          <p:cNvPr id="44" name="Shape 44"/>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5"/>
        <p:cNvGrpSpPr/>
        <p:nvPr/>
      </p:nvGrpSpPr>
      <p:grpSpPr>
        <a:xfrm>
          <a:off x="0" y="0"/>
          <a:ext cx="0" cy="0"/>
          <a:chOff x="0" y="0"/>
          <a:chExt cx="0" cy="0"/>
        </a:xfrm>
      </p:grpSpPr>
      <p:sp>
        <p:nvSpPr>
          <p:cNvPr id="46" name="Shape 46"/>
          <p:cNvSpPr/>
          <p:nvPr/>
        </p:nvSpPr>
        <p:spPr>
          <a:xfrm flipH="1">
            <a:off x="0" y="0"/>
            <a:ext cx="4572000" cy="5143499"/>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47" name="Shape 47"/>
          <p:cNvSpPr/>
          <p:nvPr/>
        </p:nvSpPr>
        <p:spPr>
          <a:xfrm rot="5400000">
            <a:off x="1946424"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lIns="91425" tIns="91425" rIns="91425" bIns="91425" anchor="ctr" anchorCtr="0">
            <a:noAutofit/>
          </a:bodyPr>
          <a:lstStyle/>
          <a:p>
            <a:pPr lvl="0">
              <a:spcBef>
                <a:spcPts val="0"/>
              </a:spcBef>
              <a:buNone/>
            </a:pPr>
            <a:endParaRPr/>
          </a:p>
        </p:txBody>
      </p:sp>
      <p:sp>
        <p:nvSpPr>
          <p:cNvPr id="48" name="Shape 48"/>
          <p:cNvSpPr txBox="1">
            <a:spLocks noGrp="1"/>
          </p:cNvSpPr>
          <p:nvPr>
            <p:ph type="title"/>
          </p:nvPr>
        </p:nvSpPr>
        <p:spPr>
          <a:xfrm>
            <a:off x="265500" y="1233175"/>
            <a:ext cx="4045199" cy="1482300"/>
          </a:xfrm>
          <a:prstGeom prst="rect">
            <a:avLst/>
          </a:prstGeom>
        </p:spPr>
        <p:txBody>
          <a:bodyPr lIns="91425" tIns="91425" rIns="91425" bIns="91425" anchor="b" anchorCtr="0"/>
          <a:lstStyle>
            <a:lvl1pPr lvl="0" algn="ctr">
              <a:spcBef>
                <a:spcPts val="0"/>
              </a:spcBef>
              <a:buClr>
                <a:schemeClr val="dk2"/>
              </a:buClr>
              <a:buSzPct val="100000"/>
              <a:defRPr sz="4200">
                <a:solidFill>
                  <a:schemeClr val="dk2"/>
                </a:solidFill>
              </a:defRPr>
            </a:lvl1pPr>
            <a:lvl2pPr lvl="1" algn="ctr">
              <a:spcBef>
                <a:spcPts val="0"/>
              </a:spcBef>
              <a:buClr>
                <a:schemeClr val="dk2"/>
              </a:buClr>
              <a:buSzPct val="100000"/>
              <a:defRPr sz="4200">
                <a:solidFill>
                  <a:schemeClr val="dk2"/>
                </a:solidFill>
              </a:defRPr>
            </a:lvl2pPr>
            <a:lvl3pPr lvl="2" algn="ctr">
              <a:spcBef>
                <a:spcPts val="0"/>
              </a:spcBef>
              <a:buClr>
                <a:schemeClr val="dk2"/>
              </a:buClr>
              <a:buSzPct val="100000"/>
              <a:defRPr sz="4200">
                <a:solidFill>
                  <a:schemeClr val="dk2"/>
                </a:solidFill>
              </a:defRPr>
            </a:lvl3pPr>
            <a:lvl4pPr lvl="3" algn="ctr">
              <a:spcBef>
                <a:spcPts val="0"/>
              </a:spcBef>
              <a:buClr>
                <a:schemeClr val="dk2"/>
              </a:buClr>
              <a:buSzPct val="100000"/>
              <a:defRPr sz="4200">
                <a:solidFill>
                  <a:schemeClr val="dk2"/>
                </a:solidFill>
              </a:defRPr>
            </a:lvl4pPr>
            <a:lvl5pPr lvl="4" algn="ctr">
              <a:spcBef>
                <a:spcPts val="0"/>
              </a:spcBef>
              <a:buClr>
                <a:schemeClr val="dk2"/>
              </a:buClr>
              <a:buSzPct val="100000"/>
              <a:defRPr sz="4200">
                <a:solidFill>
                  <a:schemeClr val="dk2"/>
                </a:solidFill>
              </a:defRPr>
            </a:lvl5pPr>
            <a:lvl6pPr lvl="5" algn="ctr">
              <a:spcBef>
                <a:spcPts val="0"/>
              </a:spcBef>
              <a:buClr>
                <a:schemeClr val="dk2"/>
              </a:buClr>
              <a:buSzPct val="100000"/>
              <a:defRPr sz="4200">
                <a:solidFill>
                  <a:schemeClr val="dk2"/>
                </a:solidFill>
              </a:defRPr>
            </a:lvl6pPr>
            <a:lvl7pPr lvl="6" algn="ctr">
              <a:spcBef>
                <a:spcPts val="0"/>
              </a:spcBef>
              <a:buClr>
                <a:schemeClr val="dk2"/>
              </a:buClr>
              <a:buSzPct val="100000"/>
              <a:defRPr sz="4200">
                <a:solidFill>
                  <a:schemeClr val="dk2"/>
                </a:solidFill>
              </a:defRPr>
            </a:lvl7pPr>
            <a:lvl8pPr lvl="7" algn="ctr">
              <a:spcBef>
                <a:spcPts val="0"/>
              </a:spcBef>
              <a:buClr>
                <a:schemeClr val="dk2"/>
              </a:buClr>
              <a:buSzPct val="100000"/>
              <a:defRPr sz="4200">
                <a:solidFill>
                  <a:schemeClr val="dk2"/>
                </a:solidFill>
              </a:defRPr>
            </a:lvl8pPr>
            <a:lvl9pPr lvl="8" algn="ctr">
              <a:spcBef>
                <a:spcPts val="0"/>
              </a:spcBef>
              <a:buClr>
                <a:schemeClr val="dk2"/>
              </a:buClr>
              <a:buSzPct val="100000"/>
              <a:defRPr sz="4200">
                <a:solidFill>
                  <a:schemeClr val="dk2"/>
                </a:solidFill>
              </a:defRPr>
            </a:lvl9pPr>
          </a:lstStyle>
          <a:p>
            <a:endParaRPr/>
          </a:p>
        </p:txBody>
      </p:sp>
      <p:sp>
        <p:nvSpPr>
          <p:cNvPr id="49" name="Shape 49"/>
          <p:cNvSpPr txBox="1">
            <a:spLocks noGrp="1"/>
          </p:cNvSpPr>
          <p:nvPr>
            <p:ph type="subTitle" idx="1"/>
          </p:nvPr>
        </p:nvSpPr>
        <p:spPr>
          <a:xfrm>
            <a:off x="265500" y="2779466"/>
            <a:ext cx="4045199"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50" name="Shape 50"/>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51" name="Shape 51"/>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Caption">
    <p:spTree>
      <p:nvGrpSpPr>
        <p:cNvPr id="1" name="Shape 52"/>
        <p:cNvGrpSpPr/>
        <p:nvPr/>
      </p:nvGrpSpPr>
      <p:grpSpPr>
        <a:xfrm>
          <a:off x="0" y="0"/>
          <a:ext cx="0" cy="0"/>
          <a:chOff x="0" y="0"/>
          <a:chExt cx="0" cy="0"/>
        </a:xfrm>
      </p:grpSpPr>
      <p:sp>
        <p:nvSpPr>
          <p:cNvPr id="53" name="Shape 53"/>
          <p:cNvSpPr txBox="1"/>
          <p:nvPr/>
        </p:nvSpPr>
        <p:spPr>
          <a:xfrm rot="10800000" flipH="1">
            <a:off x="0" y="0"/>
            <a:ext cx="9144000" cy="4695899"/>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54" name="Shape 54"/>
          <p:cNvSpPr/>
          <p:nvPr/>
        </p:nvSpPr>
        <p:spPr>
          <a:xfrm rot="10800000" flipH="1">
            <a:off x="0" y="4622724"/>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lIns="91425" tIns="91425" rIns="91425" bIns="91425" anchor="ctr" anchorCtr="0">
            <a:noAutofit/>
          </a:bodyPr>
          <a:lstStyle/>
          <a:p>
            <a:pPr lvl="0">
              <a:spcBef>
                <a:spcPts val="0"/>
              </a:spcBef>
              <a:buNone/>
            </a:pPr>
            <a:endParaRPr/>
          </a:p>
        </p:txBody>
      </p:sp>
      <p:sp>
        <p:nvSpPr>
          <p:cNvPr id="55" name="Shape 55"/>
          <p:cNvSpPr txBox="1">
            <a:spLocks noGrp="1"/>
          </p:cNvSpPr>
          <p:nvPr>
            <p:ph type="body" idx="1"/>
          </p:nvPr>
        </p:nvSpPr>
        <p:spPr>
          <a:xfrm>
            <a:off x="57150" y="4696825"/>
            <a:ext cx="8381999" cy="446700"/>
          </a:xfrm>
          <a:prstGeom prst="rect">
            <a:avLst/>
          </a:prstGeom>
        </p:spPr>
        <p:txBody>
          <a:bodyPr lIns="91425" tIns="91425" rIns="91425" bIns="91425" anchor="ctr" anchorCtr="0"/>
          <a:lstStyle>
            <a:lvl1pPr lvl="0">
              <a:lnSpc>
                <a:spcPct val="100000"/>
              </a:lnSpc>
              <a:spcBef>
                <a:spcPts val="0"/>
              </a:spcBef>
              <a:spcAft>
                <a:spcPts val="0"/>
              </a:spcAft>
              <a:buClr>
                <a:schemeClr val="lt1"/>
              </a:buClr>
              <a:buSzPct val="100000"/>
              <a:buNone/>
              <a:defRPr sz="1200">
                <a:solidFill>
                  <a:schemeClr val="lt1"/>
                </a:solidFill>
              </a:defRPr>
            </a:lvl1pPr>
          </a:lstStyle>
          <a:p>
            <a:endParaRPr/>
          </a:p>
        </p:txBody>
      </p:sp>
      <p:sp>
        <p:nvSpPr>
          <p:cNvPr id="56" name="Shape 56"/>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ig number">
    <p:bg>
      <p:bgPr>
        <a:solidFill>
          <a:schemeClr val="accent4"/>
        </a:solidFill>
        <a:effectLst/>
      </p:bgPr>
    </p:bg>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75500" y="1258525"/>
            <a:ext cx="8222100" cy="1963500"/>
          </a:xfrm>
          <a:prstGeom prst="rect">
            <a:avLst/>
          </a:prstGeom>
        </p:spPr>
        <p:txBody>
          <a:bodyPr lIns="91425" tIns="91425" rIns="91425" bIns="91425" anchor="b" anchorCtr="0"/>
          <a:lstStyle>
            <a:lvl1pPr lvl="0" algn="ctr">
              <a:spcBef>
                <a:spcPts val="0"/>
              </a:spcBef>
              <a:buClr>
                <a:schemeClr val="dk2"/>
              </a:buClr>
              <a:buSzPct val="100000"/>
              <a:defRPr sz="12000">
                <a:solidFill>
                  <a:schemeClr val="dk2"/>
                </a:solidFill>
              </a:defRPr>
            </a:lvl1pPr>
            <a:lvl2pPr lvl="1" algn="ctr">
              <a:spcBef>
                <a:spcPts val="0"/>
              </a:spcBef>
              <a:buClr>
                <a:schemeClr val="dk2"/>
              </a:buClr>
              <a:buSzPct val="100000"/>
              <a:defRPr sz="12000">
                <a:solidFill>
                  <a:schemeClr val="dk2"/>
                </a:solidFill>
              </a:defRPr>
            </a:lvl2pPr>
            <a:lvl3pPr lvl="2" algn="ctr">
              <a:spcBef>
                <a:spcPts val="0"/>
              </a:spcBef>
              <a:buClr>
                <a:schemeClr val="dk2"/>
              </a:buClr>
              <a:buSzPct val="100000"/>
              <a:defRPr sz="12000">
                <a:solidFill>
                  <a:schemeClr val="dk2"/>
                </a:solidFill>
              </a:defRPr>
            </a:lvl3pPr>
            <a:lvl4pPr lvl="3" algn="ctr">
              <a:spcBef>
                <a:spcPts val="0"/>
              </a:spcBef>
              <a:buClr>
                <a:schemeClr val="dk2"/>
              </a:buClr>
              <a:buSzPct val="100000"/>
              <a:defRPr sz="12000">
                <a:solidFill>
                  <a:schemeClr val="dk2"/>
                </a:solidFill>
              </a:defRPr>
            </a:lvl4pPr>
            <a:lvl5pPr lvl="4" algn="ctr">
              <a:spcBef>
                <a:spcPts val="0"/>
              </a:spcBef>
              <a:buClr>
                <a:schemeClr val="dk2"/>
              </a:buClr>
              <a:buSzPct val="100000"/>
              <a:defRPr sz="12000">
                <a:solidFill>
                  <a:schemeClr val="dk2"/>
                </a:solidFill>
              </a:defRPr>
            </a:lvl5pPr>
            <a:lvl6pPr lvl="5" algn="ctr">
              <a:spcBef>
                <a:spcPts val="0"/>
              </a:spcBef>
              <a:buClr>
                <a:schemeClr val="dk2"/>
              </a:buClr>
              <a:buSzPct val="100000"/>
              <a:defRPr sz="12000">
                <a:solidFill>
                  <a:schemeClr val="dk2"/>
                </a:solidFill>
              </a:defRPr>
            </a:lvl6pPr>
            <a:lvl7pPr lvl="6" algn="ctr">
              <a:spcBef>
                <a:spcPts val="0"/>
              </a:spcBef>
              <a:buClr>
                <a:schemeClr val="dk2"/>
              </a:buClr>
              <a:buSzPct val="100000"/>
              <a:defRPr sz="12000">
                <a:solidFill>
                  <a:schemeClr val="dk2"/>
                </a:solidFill>
              </a:defRPr>
            </a:lvl7pPr>
            <a:lvl8pPr lvl="7" algn="ctr">
              <a:spcBef>
                <a:spcPts val="0"/>
              </a:spcBef>
              <a:buClr>
                <a:schemeClr val="dk2"/>
              </a:buClr>
              <a:buSzPct val="100000"/>
              <a:defRPr sz="12000">
                <a:solidFill>
                  <a:schemeClr val="dk2"/>
                </a:solidFill>
              </a:defRPr>
            </a:lvl8pPr>
            <a:lvl9pPr lvl="8" algn="ctr">
              <a:spcBef>
                <a:spcPts val="0"/>
              </a:spcBef>
              <a:buClr>
                <a:schemeClr val="dk2"/>
              </a:buClr>
              <a:buSzPct val="100000"/>
              <a:defRPr sz="12000">
                <a:solidFill>
                  <a:schemeClr val="dk2"/>
                </a:solidFill>
              </a:defRPr>
            </a:lvl9pPr>
          </a:lstStyle>
          <a:p>
            <a:endParaRPr/>
          </a:p>
        </p:txBody>
      </p:sp>
      <p:sp>
        <p:nvSpPr>
          <p:cNvPr id="59" name="Shape 59"/>
          <p:cNvSpPr txBox="1">
            <a:spLocks noGrp="1"/>
          </p:cNvSpPr>
          <p:nvPr>
            <p:ph type="body" idx="1"/>
          </p:nvPr>
        </p:nvSpPr>
        <p:spPr>
          <a:xfrm>
            <a:off x="475500" y="3304625"/>
            <a:ext cx="82221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60" name="Shape 60"/>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71900" y="738725"/>
            <a:ext cx="8222100" cy="767699"/>
          </a:xfrm>
          <a:prstGeom prst="rect">
            <a:avLst/>
          </a:prstGeom>
          <a:noFill/>
          <a:ln>
            <a:noFill/>
          </a:ln>
        </p:spPr>
        <p:txBody>
          <a:bodyPr lIns="91425" tIns="91425" rIns="91425" bIns="91425" anchor="b" anchorCtr="0"/>
          <a:lstStyle>
            <a:lvl1pPr lvl="0">
              <a:spcBef>
                <a:spcPts val="0"/>
              </a:spcBef>
              <a:buClr>
                <a:schemeClr val="lt1"/>
              </a:buClr>
              <a:buSzPct val="100000"/>
              <a:buFont typeface="Roboto"/>
              <a:buNone/>
              <a:defRPr sz="3200">
                <a:solidFill>
                  <a:schemeClr val="lt1"/>
                </a:solidFill>
                <a:latin typeface="Roboto"/>
                <a:ea typeface="Roboto"/>
                <a:cs typeface="Roboto"/>
                <a:sym typeface="Roboto"/>
              </a:defRPr>
            </a:lvl1pPr>
            <a:lvl2pPr lvl="1">
              <a:spcBef>
                <a:spcPts val="0"/>
              </a:spcBef>
              <a:buClr>
                <a:schemeClr val="lt1"/>
              </a:buClr>
              <a:buSzPct val="100000"/>
              <a:buFont typeface="Roboto"/>
              <a:buNone/>
              <a:defRPr sz="3200">
                <a:solidFill>
                  <a:schemeClr val="lt1"/>
                </a:solidFill>
                <a:latin typeface="Roboto"/>
                <a:ea typeface="Roboto"/>
                <a:cs typeface="Roboto"/>
                <a:sym typeface="Roboto"/>
              </a:defRPr>
            </a:lvl2pPr>
            <a:lvl3pPr lvl="2">
              <a:spcBef>
                <a:spcPts val="0"/>
              </a:spcBef>
              <a:buClr>
                <a:schemeClr val="lt1"/>
              </a:buClr>
              <a:buSzPct val="100000"/>
              <a:buFont typeface="Roboto"/>
              <a:buNone/>
              <a:defRPr sz="3200">
                <a:solidFill>
                  <a:schemeClr val="lt1"/>
                </a:solidFill>
                <a:latin typeface="Roboto"/>
                <a:ea typeface="Roboto"/>
                <a:cs typeface="Roboto"/>
                <a:sym typeface="Roboto"/>
              </a:defRPr>
            </a:lvl3pPr>
            <a:lvl4pPr lvl="3">
              <a:spcBef>
                <a:spcPts val="0"/>
              </a:spcBef>
              <a:buClr>
                <a:schemeClr val="lt1"/>
              </a:buClr>
              <a:buSzPct val="100000"/>
              <a:buFont typeface="Roboto"/>
              <a:buNone/>
              <a:defRPr sz="3200">
                <a:solidFill>
                  <a:schemeClr val="lt1"/>
                </a:solidFill>
                <a:latin typeface="Roboto"/>
                <a:ea typeface="Roboto"/>
                <a:cs typeface="Roboto"/>
                <a:sym typeface="Roboto"/>
              </a:defRPr>
            </a:lvl4pPr>
            <a:lvl5pPr lvl="4">
              <a:spcBef>
                <a:spcPts val="0"/>
              </a:spcBef>
              <a:buClr>
                <a:schemeClr val="lt1"/>
              </a:buClr>
              <a:buSzPct val="100000"/>
              <a:buFont typeface="Roboto"/>
              <a:buNone/>
              <a:defRPr sz="3200">
                <a:solidFill>
                  <a:schemeClr val="lt1"/>
                </a:solidFill>
                <a:latin typeface="Roboto"/>
                <a:ea typeface="Roboto"/>
                <a:cs typeface="Roboto"/>
                <a:sym typeface="Roboto"/>
              </a:defRPr>
            </a:lvl5pPr>
            <a:lvl6pPr lvl="5">
              <a:spcBef>
                <a:spcPts val="0"/>
              </a:spcBef>
              <a:buClr>
                <a:schemeClr val="lt1"/>
              </a:buClr>
              <a:buSzPct val="100000"/>
              <a:buFont typeface="Roboto"/>
              <a:buNone/>
              <a:defRPr sz="3200">
                <a:solidFill>
                  <a:schemeClr val="lt1"/>
                </a:solidFill>
                <a:latin typeface="Roboto"/>
                <a:ea typeface="Roboto"/>
                <a:cs typeface="Roboto"/>
                <a:sym typeface="Roboto"/>
              </a:defRPr>
            </a:lvl6pPr>
            <a:lvl7pPr lvl="6">
              <a:spcBef>
                <a:spcPts val="0"/>
              </a:spcBef>
              <a:buClr>
                <a:schemeClr val="lt1"/>
              </a:buClr>
              <a:buSzPct val="100000"/>
              <a:buFont typeface="Roboto"/>
              <a:buNone/>
              <a:defRPr sz="3200">
                <a:solidFill>
                  <a:schemeClr val="lt1"/>
                </a:solidFill>
                <a:latin typeface="Roboto"/>
                <a:ea typeface="Roboto"/>
                <a:cs typeface="Roboto"/>
                <a:sym typeface="Roboto"/>
              </a:defRPr>
            </a:lvl7pPr>
            <a:lvl8pPr lvl="7">
              <a:spcBef>
                <a:spcPts val="0"/>
              </a:spcBef>
              <a:buClr>
                <a:schemeClr val="lt1"/>
              </a:buClr>
              <a:buSzPct val="100000"/>
              <a:buFont typeface="Roboto"/>
              <a:buNone/>
              <a:defRPr sz="3200">
                <a:solidFill>
                  <a:schemeClr val="lt1"/>
                </a:solidFill>
                <a:latin typeface="Roboto"/>
                <a:ea typeface="Roboto"/>
                <a:cs typeface="Roboto"/>
                <a:sym typeface="Roboto"/>
              </a:defRPr>
            </a:lvl8pPr>
            <a:lvl9pPr lvl="8">
              <a:spcBef>
                <a:spcPts val="0"/>
              </a:spcBef>
              <a:buClr>
                <a:schemeClr val="lt1"/>
              </a:buClr>
              <a:buSzPct val="100000"/>
              <a:buFont typeface="Roboto"/>
              <a:buNone/>
              <a:defRPr sz="3200">
                <a:solidFill>
                  <a:schemeClr val="lt1"/>
                </a:solidFill>
                <a:latin typeface="Roboto"/>
                <a:ea typeface="Roboto"/>
                <a:cs typeface="Roboto"/>
                <a:sym typeface="Roboto"/>
              </a:defRPr>
            </a:lvl9pPr>
          </a:lstStyle>
          <a:p>
            <a:endParaRPr/>
          </a:p>
        </p:txBody>
      </p:sp>
      <p:sp>
        <p:nvSpPr>
          <p:cNvPr id="7" name="Shape 7"/>
          <p:cNvSpPr txBox="1">
            <a:spLocks noGrp="1"/>
          </p:cNvSpPr>
          <p:nvPr>
            <p:ph type="body" idx="1"/>
          </p:nvPr>
        </p:nvSpPr>
        <p:spPr>
          <a:xfrm>
            <a:off x="471900" y="1919075"/>
            <a:ext cx="8222100" cy="27102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lt2"/>
              </a:buClr>
              <a:buSzPct val="100000"/>
              <a:buFont typeface="Roboto"/>
              <a:defRPr sz="1800">
                <a:solidFill>
                  <a:schemeClr val="lt2"/>
                </a:solidFill>
                <a:latin typeface="Roboto"/>
                <a:ea typeface="Roboto"/>
                <a:cs typeface="Roboto"/>
                <a:sym typeface="Roboto"/>
              </a:defRPr>
            </a:lvl1pPr>
            <a:lvl2pPr lvl="1">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2pPr>
            <a:lvl3pPr lvl="2">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3pPr>
            <a:lvl4pPr lvl="3">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4pPr>
            <a:lvl5pPr lvl="4">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5pPr>
            <a:lvl6pPr lvl="5">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6pPr>
            <a:lvl7pPr lvl="6">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7pPr>
            <a:lvl8pPr lvl="7">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8pPr>
            <a:lvl9pPr lvl="8">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8523541" y="4695623"/>
            <a:ext cx="548699"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lt2"/>
                </a:solidFill>
                <a:latin typeface="Roboto"/>
                <a:ea typeface="Roboto"/>
                <a:cs typeface="Roboto"/>
                <a:sym typeface="Roboto"/>
              </a:rPr>
              <a:t>‹#›</a:t>
            </a:fld>
            <a:endParaRPr lang="en" sz="1000">
              <a:solidFill>
                <a:schemeClr val="lt2"/>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www.w3schools.com/sql"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460950" y="2065350"/>
            <a:ext cx="8222100" cy="1012800"/>
          </a:xfrm>
          <a:prstGeom prst="rect">
            <a:avLst/>
          </a:prstGeom>
        </p:spPr>
        <p:txBody>
          <a:bodyPr lIns="91425" tIns="91425" rIns="91425" bIns="91425" anchor="ctr" anchorCtr="0">
            <a:noAutofit/>
          </a:bodyPr>
          <a:lstStyle/>
          <a:p>
            <a:pPr lvl="0" algn="ctr">
              <a:spcBef>
                <a:spcPts val="0"/>
              </a:spcBef>
              <a:buNone/>
            </a:pPr>
            <a:r>
              <a:rPr lang="en" dirty="0"/>
              <a:t>Web Systems &amp; Technologies</a:t>
            </a:r>
          </a:p>
          <a:p>
            <a:pPr lvl="0" algn="ctr"/>
            <a:r>
              <a:rPr lang="en" dirty="0" smtClean="0"/>
              <a:t>CS-3548</a:t>
            </a:r>
            <a:br>
              <a:rPr lang="en" dirty="0" smtClean="0"/>
            </a:br>
            <a:r>
              <a:rPr lang="en" dirty="0"/>
              <a:t/>
            </a:r>
            <a:br>
              <a:rPr lang="en" dirty="0"/>
            </a:br>
            <a:r>
              <a:rPr lang="en" sz="1800" dirty="0"/>
              <a:t>Prepared By:</a:t>
            </a:r>
            <a:br>
              <a:rPr lang="en" sz="1800" dirty="0"/>
            </a:br>
            <a:r>
              <a:rPr lang="en" sz="1800" dirty="0"/>
              <a:t>Junaid Hassan </a:t>
            </a:r>
            <a:br>
              <a:rPr lang="en" sz="1800" dirty="0"/>
            </a:br>
            <a:r>
              <a:rPr lang="en" sz="1800" dirty="0"/>
              <a:t>Lecturer at UOS M.B.Din Campus</a:t>
            </a:r>
            <a:br>
              <a:rPr lang="en" sz="1800" dirty="0"/>
            </a:br>
            <a:r>
              <a:rPr lang="en" sz="1800" dirty="0"/>
              <a:t>junaidte14@gmail.com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221600"/>
            <a:ext cx="8222100" cy="839700"/>
          </a:xfrm>
          <a:prstGeom prst="rect">
            <a:avLst/>
          </a:prstGeom>
        </p:spPr>
        <p:txBody>
          <a:bodyPr lIns="91425" tIns="91425" rIns="91425" bIns="91425" anchor="b" anchorCtr="0">
            <a:noAutofit/>
          </a:bodyPr>
          <a:lstStyle/>
          <a:p>
            <a:pPr lvl="0">
              <a:spcBef>
                <a:spcPts val="0"/>
              </a:spcBef>
              <a:buNone/>
            </a:pPr>
            <a:r>
              <a:rPr lang="en" dirty="0" smtClean="0"/>
              <a:t>SQL WHERE:</a:t>
            </a:r>
            <a:endParaRPr lang="en" dirty="0"/>
          </a:p>
        </p:txBody>
      </p:sp>
      <p:sp>
        <p:nvSpPr>
          <p:cNvPr id="73" name="Shape 73"/>
          <p:cNvSpPr txBox="1">
            <a:spLocks noGrp="1"/>
          </p:cNvSpPr>
          <p:nvPr>
            <p:ph type="subTitle" idx="1"/>
          </p:nvPr>
        </p:nvSpPr>
        <p:spPr>
          <a:xfrm>
            <a:off x="460950" y="1143000"/>
            <a:ext cx="8222100" cy="3825600"/>
          </a:xfrm>
          <a:prstGeom prst="rect">
            <a:avLst/>
          </a:prstGeom>
        </p:spPr>
        <p:txBody>
          <a:bodyPr lIns="91425" tIns="91425" rIns="91425" bIns="91425" anchor="t" anchorCtr="0">
            <a:noAutofit/>
          </a:bodyPr>
          <a:lstStyle/>
          <a:p>
            <a:pPr marL="342900" indent="-342900">
              <a:buFont typeface="Arial" panose="020B0604020202020204" pitchFamily="34" charset="0"/>
              <a:buChar char="•"/>
            </a:pPr>
            <a:r>
              <a:rPr lang="en-US" sz="2000" dirty="0"/>
              <a:t>The WHERE clause is used to filter </a:t>
            </a:r>
            <a:r>
              <a:rPr lang="en-US" sz="2000" dirty="0" smtClean="0"/>
              <a:t>records. The </a:t>
            </a:r>
            <a:r>
              <a:rPr lang="en-US" sz="2000" dirty="0"/>
              <a:t>WHERE clause is used to extract only those records that fulfill a specified condition</a:t>
            </a:r>
            <a:r>
              <a:rPr lang="en-US" sz="2000" dirty="0" smtClean="0"/>
              <a:t>.</a:t>
            </a:r>
          </a:p>
          <a:p>
            <a:pPr marL="342900" indent="-342900">
              <a:buFont typeface="Arial" panose="020B0604020202020204" pitchFamily="34" charset="0"/>
              <a:buChar char="•"/>
            </a:pPr>
            <a:r>
              <a:rPr lang="en-US" sz="2000" dirty="0"/>
              <a:t>SELECT </a:t>
            </a:r>
            <a:r>
              <a:rPr lang="en-US" sz="2000" i="1" dirty="0"/>
              <a:t>column1</a:t>
            </a:r>
            <a:r>
              <a:rPr lang="en-US" sz="2000" dirty="0"/>
              <a:t>,</a:t>
            </a:r>
            <a:r>
              <a:rPr lang="en-US" sz="2000" i="1" dirty="0"/>
              <a:t> column2, ...</a:t>
            </a:r>
            <a:r>
              <a:rPr lang="en-US" sz="2000" dirty="0"/>
              <a:t/>
            </a:r>
            <a:br>
              <a:rPr lang="en-US" sz="2000" dirty="0"/>
            </a:br>
            <a:r>
              <a:rPr lang="en-US" sz="2000" dirty="0"/>
              <a:t>FROM </a:t>
            </a:r>
            <a:r>
              <a:rPr lang="en-US" sz="2000" i="1" dirty="0"/>
              <a:t>table_name</a:t>
            </a:r>
            <a:r>
              <a:rPr lang="en-US" sz="2000" dirty="0"/>
              <a:t/>
            </a:r>
            <a:br>
              <a:rPr lang="en-US" sz="2000" dirty="0"/>
            </a:br>
            <a:r>
              <a:rPr lang="en-US" sz="2000" dirty="0"/>
              <a:t>WHERE </a:t>
            </a:r>
            <a:r>
              <a:rPr lang="en-US" sz="2000" i="1" dirty="0"/>
              <a:t>condition</a:t>
            </a:r>
            <a:r>
              <a:rPr lang="en-US" sz="2000" dirty="0" smtClean="0"/>
              <a:t>;</a:t>
            </a:r>
          </a:p>
          <a:p>
            <a:pPr marL="342900" indent="-342900">
              <a:buFont typeface="Arial" panose="020B0604020202020204" pitchFamily="34" charset="0"/>
              <a:buChar char="•"/>
            </a:pPr>
            <a:r>
              <a:rPr lang="en-US" sz="2000" dirty="0"/>
              <a:t>SELECT * FROM Customers</a:t>
            </a:r>
            <a:br>
              <a:rPr lang="en-US" sz="2000" dirty="0"/>
            </a:br>
            <a:r>
              <a:rPr lang="en-US" sz="2000" dirty="0"/>
              <a:t>WHERE Country='Mexico</a:t>
            </a:r>
            <a:r>
              <a:rPr lang="en-US" sz="2000" dirty="0" smtClean="0"/>
              <a:t>';</a:t>
            </a:r>
          </a:p>
          <a:p>
            <a:pPr marL="342900" indent="-342900">
              <a:buFont typeface="Arial" panose="020B0604020202020204" pitchFamily="34" charset="0"/>
              <a:buChar char="•"/>
            </a:pPr>
            <a:r>
              <a:rPr lang="en-US" sz="2000" dirty="0"/>
              <a:t>SELECT * FROM Customers</a:t>
            </a:r>
            <a:br>
              <a:rPr lang="en-US" sz="2000" dirty="0"/>
            </a:br>
            <a:r>
              <a:rPr lang="en-US" sz="2000" dirty="0"/>
              <a:t>WHERE CustomerID=1;</a:t>
            </a:r>
          </a:p>
          <a:p>
            <a:pPr marL="342900"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1330701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221600"/>
            <a:ext cx="8222100" cy="839700"/>
          </a:xfrm>
          <a:prstGeom prst="rect">
            <a:avLst/>
          </a:prstGeom>
        </p:spPr>
        <p:txBody>
          <a:bodyPr lIns="91425" tIns="91425" rIns="91425" bIns="91425" anchor="b" anchorCtr="0">
            <a:noAutofit/>
          </a:bodyPr>
          <a:lstStyle/>
          <a:p>
            <a:pPr lvl="0">
              <a:spcBef>
                <a:spcPts val="0"/>
              </a:spcBef>
              <a:buNone/>
            </a:pPr>
            <a:r>
              <a:rPr lang="en" dirty="0" smtClean="0"/>
              <a:t>SQL AND, OR, NOT:</a:t>
            </a:r>
            <a:endParaRPr lang="en" dirty="0"/>
          </a:p>
        </p:txBody>
      </p:sp>
      <p:sp>
        <p:nvSpPr>
          <p:cNvPr id="73" name="Shape 73"/>
          <p:cNvSpPr txBox="1">
            <a:spLocks noGrp="1"/>
          </p:cNvSpPr>
          <p:nvPr>
            <p:ph type="subTitle" idx="1"/>
          </p:nvPr>
        </p:nvSpPr>
        <p:spPr>
          <a:xfrm>
            <a:off x="460950" y="1143000"/>
            <a:ext cx="8222100" cy="3825600"/>
          </a:xfrm>
          <a:prstGeom prst="rect">
            <a:avLst/>
          </a:prstGeom>
        </p:spPr>
        <p:txBody>
          <a:bodyPr lIns="91425" tIns="91425" rIns="91425" bIns="91425" anchor="t" anchorCtr="0">
            <a:noAutofit/>
          </a:bodyPr>
          <a:lstStyle/>
          <a:p>
            <a:pPr marL="342900" indent="-342900">
              <a:buFont typeface="Arial" panose="020B0604020202020204" pitchFamily="34" charset="0"/>
              <a:buChar char="•"/>
            </a:pPr>
            <a:r>
              <a:rPr lang="en-US" sz="2000" dirty="0"/>
              <a:t>The WHERE clause can be combined with AND, OR, and NOT operators.</a:t>
            </a:r>
          </a:p>
          <a:p>
            <a:pPr marL="342900" indent="-342900">
              <a:buFont typeface="Arial" panose="020B0604020202020204" pitchFamily="34" charset="0"/>
              <a:buChar char="•"/>
            </a:pPr>
            <a:r>
              <a:rPr lang="en-US" sz="2000" dirty="0"/>
              <a:t>The AND and OR operators are used to filter records based on more than one condition:</a:t>
            </a:r>
          </a:p>
          <a:p>
            <a:pPr marL="342900" indent="-342900">
              <a:buFont typeface="Arial" panose="020B0604020202020204" pitchFamily="34" charset="0"/>
              <a:buChar char="•"/>
            </a:pPr>
            <a:r>
              <a:rPr lang="en-US" sz="2000" dirty="0"/>
              <a:t>The AND operator displays a record if all the conditions separated by AND is TRUE.</a:t>
            </a:r>
          </a:p>
          <a:p>
            <a:pPr marL="342900" indent="-342900">
              <a:buFont typeface="Arial" panose="020B0604020202020204" pitchFamily="34" charset="0"/>
              <a:buChar char="•"/>
            </a:pPr>
            <a:r>
              <a:rPr lang="en-US" sz="2000" dirty="0"/>
              <a:t>The OR operator displays a record if any of the conditions separated by OR is TRUE.</a:t>
            </a:r>
          </a:p>
          <a:p>
            <a:pPr marL="342900" indent="-342900">
              <a:buFont typeface="Arial" panose="020B0604020202020204" pitchFamily="34" charset="0"/>
              <a:buChar char="•"/>
            </a:pPr>
            <a:r>
              <a:rPr lang="en-US" sz="2000" dirty="0"/>
              <a:t>The NOT operator displays a record if the condition(s) is NOT TRUE</a:t>
            </a:r>
            <a:r>
              <a:rPr lang="en-US" sz="2000" dirty="0" smtClean="0"/>
              <a:t>.</a:t>
            </a:r>
            <a:endParaRPr lang="en-US" sz="2000" dirty="0"/>
          </a:p>
        </p:txBody>
      </p:sp>
    </p:spTree>
    <p:extLst>
      <p:ext uri="{BB962C8B-B14F-4D97-AF65-F5344CB8AC3E}">
        <p14:creationId xmlns:p14="http://schemas.microsoft.com/office/powerpoint/2010/main" val="2664032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221600"/>
            <a:ext cx="8222100" cy="839700"/>
          </a:xfrm>
          <a:prstGeom prst="rect">
            <a:avLst/>
          </a:prstGeom>
        </p:spPr>
        <p:txBody>
          <a:bodyPr lIns="91425" tIns="91425" rIns="91425" bIns="91425" anchor="b" anchorCtr="0">
            <a:noAutofit/>
          </a:bodyPr>
          <a:lstStyle/>
          <a:p>
            <a:pPr lvl="0">
              <a:spcBef>
                <a:spcPts val="0"/>
              </a:spcBef>
              <a:buNone/>
            </a:pPr>
            <a:r>
              <a:rPr lang="en" dirty="0" smtClean="0"/>
              <a:t>SQL AND, OR, NOT:</a:t>
            </a:r>
            <a:endParaRPr lang="en" dirty="0"/>
          </a:p>
        </p:txBody>
      </p:sp>
      <p:sp>
        <p:nvSpPr>
          <p:cNvPr id="73" name="Shape 73"/>
          <p:cNvSpPr txBox="1">
            <a:spLocks noGrp="1"/>
          </p:cNvSpPr>
          <p:nvPr>
            <p:ph type="subTitle" idx="1"/>
          </p:nvPr>
        </p:nvSpPr>
        <p:spPr>
          <a:xfrm>
            <a:off x="460950" y="1143000"/>
            <a:ext cx="8222100" cy="3825600"/>
          </a:xfrm>
          <a:prstGeom prst="rect">
            <a:avLst/>
          </a:prstGeom>
        </p:spPr>
        <p:txBody>
          <a:bodyPr lIns="91425" tIns="91425" rIns="91425" bIns="91425" anchor="t" anchorCtr="0">
            <a:noAutofit/>
          </a:bodyPr>
          <a:lstStyle/>
          <a:p>
            <a:pPr marL="342900" indent="-342900">
              <a:buFont typeface="Arial" panose="020B0604020202020204" pitchFamily="34" charset="0"/>
              <a:buChar char="•"/>
            </a:pPr>
            <a:r>
              <a:rPr lang="en-US" sz="1900" dirty="0"/>
              <a:t>SELECT </a:t>
            </a:r>
            <a:r>
              <a:rPr lang="en-US" sz="1900" i="1" dirty="0"/>
              <a:t>column1</a:t>
            </a:r>
            <a:r>
              <a:rPr lang="en-US" sz="1900" dirty="0"/>
              <a:t>,</a:t>
            </a:r>
            <a:r>
              <a:rPr lang="en-US" sz="1900" i="1" dirty="0"/>
              <a:t> column2, ...</a:t>
            </a:r>
            <a:r>
              <a:rPr lang="en-US" sz="1900" dirty="0"/>
              <a:t/>
            </a:r>
            <a:br>
              <a:rPr lang="en-US" sz="1900" dirty="0"/>
            </a:br>
            <a:r>
              <a:rPr lang="en-US" sz="1900" dirty="0"/>
              <a:t>FROM </a:t>
            </a:r>
            <a:r>
              <a:rPr lang="en-US" sz="1900" i="1" dirty="0"/>
              <a:t>table_name</a:t>
            </a:r>
            <a:r>
              <a:rPr lang="en-US" sz="1900" dirty="0"/>
              <a:t/>
            </a:r>
            <a:br>
              <a:rPr lang="en-US" sz="1900" dirty="0"/>
            </a:br>
            <a:r>
              <a:rPr lang="en-US" sz="1900" dirty="0"/>
              <a:t>WHERE </a:t>
            </a:r>
            <a:r>
              <a:rPr lang="en-US" sz="1900" i="1" dirty="0"/>
              <a:t>condition1</a:t>
            </a:r>
            <a:r>
              <a:rPr lang="en-US" sz="1900" dirty="0"/>
              <a:t> AND </a:t>
            </a:r>
            <a:r>
              <a:rPr lang="en-US" sz="1900" i="1" dirty="0"/>
              <a:t>condition2</a:t>
            </a:r>
            <a:r>
              <a:rPr lang="en-US" sz="1900" dirty="0"/>
              <a:t> AND </a:t>
            </a:r>
            <a:r>
              <a:rPr lang="en-US" sz="1900" i="1" dirty="0"/>
              <a:t>condition3 </a:t>
            </a:r>
            <a:r>
              <a:rPr lang="en-US" sz="1900" i="1" dirty="0" smtClean="0"/>
              <a:t>...</a:t>
            </a:r>
            <a:r>
              <a:rPr lang="en-US" sz="1900" dirty="0" smtClean="0"/>
              <a:t>;</a:t>
            </a:r>
          </a:p>
          <a:p>
            <a:pPr marL="342900" indent="-342900">
              <a:buFont typeface="Arial" panose="020B0604020202020204" pitchFamily="34" charset="0"/>
              <a:buChar char="•"/>
            </a:pPr>
            <a:r>
              <a:rPr lang="en-US" sz="1900" dirty="0"/>
              <a:t>SELECT </a:t>
            </a:r>
            <a:r>
              <a:rPr lang="en-US" sz="1900" i="1" dirty="0"/>
              <a:t>column1</a:t>
            </a:r>
            <a:r>
              <a:rPr lang="en-US" sz="1900" dirty="0"/>
              <a:t>,</a:t>
            </a:r>
            <a:r>
              <a:rPr lang="en-US" sz="1900" i="1" dirty="0"/>
              <a:t> column2, ...</a:t>
            </a:r>
            <a:r>
              <a:rPr lang="en-US" sz="1900" dirty="0"/>
              <a:t/>
            </a:r>
            <a:br>
              <a:rPr lang="en-US" sz="1900" dirty="0"/>
            </a:br>
            <a:r>
              <a:rPr lang="en-US" sz="1900" dirty="0"/>
              <a:t>FROM </a:t>
            </a:r>
            <a:r>
              <a:rPr lang="en-US" sz="1900" i="1" dirty="0"/>
              <a:t>table_name</a:t>
            </a:r>
            <a:r>
              <a:rPr lang="en-US" sz="1900" dirty="0"/>
              <a:t/>
            </a:r>
            <a:br>
              <a:rPr lang="en-US" sz="1900" dirty="0"/>
            </a:br>
            <a:r>
              <a:rPr lang="en-US" sz="1900" dirty="0"/>
              <a:t>WHERE </a:t>
            </a:r>
            <a:r>
              <a:rPr lang="en-US" sz="1900" i="1" dirty="0"/>
              <a:t>condition1</a:t>
            </a:r>
            <a:r>
              <a:rPr lang="en-US" sz="1900" dirty="0"/>
              <a:t> OR </a:t>
            </a:r>
            <a:r>
              <a:rPr lang="en-US" sz="1900" i="1" dirty="0"/>
              <a:t>condition2</a:t>
            </a:r>
            <a:r>
              <a:rPr lang="en-US" sz="1900" dirty="0"/>
              <a:t> OR </a:t>
            </a:r>
            <a:r>
              <a:rPr lang="en-US" sz="1900" i="1" dirty="0"/>
              <a:t>condition3 </a:t>
            </a:r>
            <a:r>
              <a:rPr lang="en-US" sz="1900" i="1" dirty="0" smtClean="0"/>
              <a:t>...</a:t>
            </a:r>
            <a:r>
              <a:rPr lang="en-US" sz="1900" dirty="0" smtClean="0"/>
              <a:t>;</a:t>
            </a:r>
          </a:p>
          <a:p>
            <a:pPr marL="342900" indent="-342900">
              <a:buFont typeface="Arial" panose="020B0604020202020204" pitchFamily="34" charset="0"/>
              <a:buChar char="•"/>
            </a:pPr>
            <a:r>
              <a:rPr lang="en-US" sz="1900" dirty="0"/>
              <a:t>SELECT </a:t>
            </a:r>
            <a:r>
              <a:rPr lang="en-US" sz="1900" i="1" dirty="0"/>
              <a:t>column1</a:t>
            </a:r>
            <a:r>
              <a:rPr lang="en-US" sz="1900" dirty="0"/>
              <a:t>,</a:t>
            </a:r>
            <a:r>
              <a:rPr lang="en-US" sz="1900" i="1" dirty="0"/>
              <a:t> column2, ...</a:t>
            </a:r>
            <a:r>
              <a:rPr lang="en-US" sz="1900" dirty="0"/>
              <a:t/>
            </a:r>
            <a:br>
              <a:rPr lang="en-US" sz="1900" dirty="0"/>
            </a:br>
            <a:r>
              <a:rPr lang="en-US" sz="1900" dirty="0"/>
              <a:t>FROM </a:t>
            </a:r>
            <a:r>
              <a:rPr lang="en-US" sz="1900" i="1" dirty="0"/>
              <a:t>table_name</a:t>
            </a:r>
            <a:r>
              <a:rPr lang="en-US" sz="1900" dirty="0"/>
              <a:t/>
            </a:r>
            <a:br>
              <a:rPr lang="en-US" sz="1900" dirty="0"/>
            </a:br>
            <a:r>
              <a:rPr lang="en-US" sz="1900" dirty="0"/>
              <a:t>WHERE NOT </a:t>
            </a:r>
            <a:r>
              <a:rPr lang="en-US" sz="1900" i="1" dirty="0"/>
              <a:t>condition</a:t>
            </a:r>
            <a:r>
              <a:rPr lang="en-US" sz="1900" dirty="0" smtClean="0"/>
              <a:t>;</a:t>
            </a:r>
          </a:p>
          <a:p>
            <a:pPr marL="342900" indent="-342900">
              <a:buFont typeface="Arial" panose="020B0604020202020204" pitchFamily="34" charset="0"/>
              <a:buChar char="•"/>
            </a:pPr>
            <a:r>
              <a:rPr lang="en-US" sz="1900" dirty="0"/>
              <a:t>SELECT * FROM Customers</a:t>
            </a:r>
            <a:br>
              <a:rPr lang="en-US" sz="1900" dirty="0"/>
            </a:br>
            <a:r>
              <a:rPr lang="en-US" sz="1900" dirty="0"/>
              <a:t>WHERE NOT Country='Germany</a:t>
            </a:r>
            <a:r>
              <a:rPr lang="en-US" sz="1900" dirty="0" smtClean="0"/>
              <a:t>';</a:t>
            </a:r>
          </a:p>
          <a:p>
            <a:pPr marL="342900" indent="-342900">
              <a:buFont typeface="Arial" panose="020B0604020202020204" pitchFamily="34" charset="0"/>
              <a:buChar char="•"/>
            </a:pPr>
            <a:r>
              <a:rPr lang="en-US" sz="1900" dirty="0"/>
              <a:t>SELECT * FROM Customers</a:t>
            </a:r>
            <a:br>
              <a:rPr lang="en-US" sz="1900" dirty="0"/>
            </a:br>
            <a:r>
              <a:rPr lang="en-US" sz="1900" dirty="0"/>
              <a:t>WHERE Country='Germany' AND (City='Berlin' OR City='München');</a:t>
            </a:r>
          </a:p>
        </p:txBody>
      </p:sp>
    </p:spTree>
    <p:extLst>
      <p:ext uri="{BB962C8B-B14F-4D97-AF65-F5344CB8AC3E}">
        <p14:creationId xmlns:p14="http://schemas.microsoft.com/office/powerpoint/2010/main" val="1775291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221600"/>
            <a:ext cx="8222100" cy="839700"/>
          </a:xfrm>
          <a:prstGeom prst="rect">
            <a:avLst/>
          </a:prstGeom>
        </p:spPr>
        <p:txBody>
          <a:bodyPr lIns="91425" tIns="91425" rIns="91425" bIns="91425" anchor="b" anchorCtr="0">
            <a:noAutofit/>
          </a:bodyPr>
          <a:lstStyle/>
          <a:p>
            <a:pPr lvl="0">
              <a:spcBef>
                <a:spcPts val="0"/>
              </a:spcBef>
              <a:buNone/>
            </a:pPr>
            <a:r>
              <a:rPr lang="en" dirty="0" smtClean="0"/>
              <a:t>SQL ORDER BY:</a:t>
            </a:r>
            <a:endParaRPr lang="en" dirty="0"/>
          </a:p>
        </p:txBody>
      </p:sp>
      <p:sp>
        <p:nvSpPr>
          <p:cNvPr id="73" name="Shape 73"/>
          <p:cNvSpPr txBox="1">
            <a:spLocks noGrp="1"/>
          </p:cNvSpPr>
          <p:nvPr>
            <p:ph type="subTitle" idx="1"/>
          </p:nvPr>
        </p:nvSpPr>
        <p:spPr>
          <a:xfrm>
            <a:off x="460950" y="1143000"/>
            <a:ext cx="8222100" cy="3825600"/>
          </a:xfrm>
          <a:prstGeom prst="rect">
            <a:avLst/>
          </a:prstGeom>
        </p:spPr>
        <p:txBody>
          <a:bodyPr lIns="91425" tIns="91425" rIns="91425" bIns="91425" anchor="t" anchorCtr="0">
            <a:noAutofit/>
          </a:bodyPr>
          <a:lstStyle/>
          <a:p>
            <a:pPr marL="342900" indent="-342900">
              <a:buFont typeface="Arial" panose="020B0604020202020204" pitchFamily="34" charset="0"/>
              <a:buChar char="•"/>
            </a:pPr>
            <a:r>
              <a:rPr lang="en-US" sz="2000" dirty="0"/>
              <a:t>The ORDER BY keyword is used to sort the result-set in ascending or descending </a:t>
            </a:r>
            <a:r>
              <a:rPr lang="en-US" sz="2000" dirty="0" smtClean="0"/>
              <a:t>order. The </a:t>
            </a:r>
            <a:r>
              <a:rPr lang="en-US" sz="2000" dirty="0"/>
              <a:t>ORDER BY keyword sorts the records in ascending order by default. To sort the records in descending order, use the DESC keyword</a:t>
            </a:r>
            <a:r>
              <a:rPr lang="en-US" sz="2000" dirty="0" smtClean="0"/>
              <a:t>.</a:t>
            </a:r>
          </a:p>
          <a:p>
            <a:pPr marL="342900" indent="-342900">
              <a:buFont typeface="Arial" panose="020B0604020202020204" pitchFamily="34" charset="0"/>
              <a:buChar char="•"/>
            </a:pPr>
            <a:r>
              <a:rPr lang="en-US" sz="2000" dirty="0"/>
              <a:t>SELECT </a:t>
            </a:r>
            <a:r>
              <a:rPr lang="en-US" sz="2000" i="1" dirty="0"/>
              <a:t>column1</a:t>
            </a:r>
            <a:r>
              <a:rPr lang="en-US" sz="2000" dirty="0"/>
              <a:t>,</a:t>
            </a:r>
            <a:r>
              <a:rPr lang="en-US" sz="2000" i="1" dirty="0"/>
              <a:t> column2, ...</a:t>
            </a:r>
            <a:r>
              <a:rPr lang="en-US" sz="2000" dirty="0"/>
              <a:t/>
            </a:r>
            <a:br>
              <a:rPr lang="en-US" sz="2000" dirty="0"/>
            </a:br>
            <a:r>
              <a:rPr lang="en-US" sz="2000" dirty="0"/>
              <a:t>FROM </a:t>
            </a:r>
            <a:r>
              <a:rPr lang="en-US" sz="2000" i="1" dirty="0"/>
              <a:t>table_name</a:t>
            </a:r>
            <a:r>
              <a:rPr lang="en-US" sz="2000" dirty="0"/>
              <a:t/>
            </a:r>
            <a:br>
              <a:rPr lang="en-US" sz="2000" dirty="0"/>
            </a:br>
            <a:r>
              <a:rPr lang="en-US" sz="2000" dirty="0"/>
              <a:t>ORDER BY </a:t>
            </a:r>
            <a:r>
              <a:rPr lang="en-US" sz="2000" i="1" dirty="0"/>
              <a:t>column1, column2, ... </a:t>
            </a:r>
            <a:r>
              <a:rPr lang="en-US" sz="2000" dirty="0"/>
              <a:t>ASC|DESC</a:t>
            </a:r>
            <a:r>
              <a:rPr lang="en-US" sz="2000" dirty="0" smtClean="0"/>
              <a:t>;</a:t>
            </a:r>
          </a:p>
          <a:p>
            <a:pPr marL="342900" indent="-342900">
              <a:buFont typeface="Arial" panose="020B0604020202020204" pitchFamily="34" charset="0"/>
              <a:buChar char="•"/>
            </a:pPr>
            <a:r>
              <a:rPr lang="en-US" sz="2000" dirty="0"/>
              <a:t>SELECT * FROM Customers</a:t>
            </a:r>
            <a:br>
              <a:rPr lang="en-US" sz="2000" dirty="0"/>
            </a:br>
            <a:r>
              <a:rPr lang="en-US" sz="2000" dirty="0"/>
              <a:t>ORDER BY Country DESC</a:t>
            </a:r>
            <a:r>
              <a:rPr lang="en-US" sz="2000" dirty="0" smtClean="0"/>
              <a:t>;</a:t>
            </a:r>
          </a:p>
          <a:p>
            <a:pPr marL="342900" indent="-342900">
              <a:buFont typeface="Arial" panose="020B0604020202020204" pitchFamily="34" charset="0"/>
              <a:buChar char="•"/>
            </a:pPr>
            <a:r>
              <a:rPr lang="en-US" sz="2000" dirty="0"/>
              <a:t>SELECT * FROM Customers</a:t>
            </a:r>
            <a:br>
              <a:rPr lang="en-US" sz="2000" dirty="0"/>
            </a:br>
            <a:r>
              <a:rPr lang="en-US" sz="2000" dirty="0"/>
              <a:t>ORDER BY Country ASC, CustomerName DESC;</a:t>
            </a:r>
          </a:p>
        </p:txBody>
      </p:sp>
    </p:spTree>
    <p:extLst>
      <p:ext uri="{BB962C8B-B14F-4D97-AF65-F5344CB8AC3E}">
        <p14:creationId xmlns:p14="http://schemas.microsoft.com/office/powerpoint/2010/main" val="539602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221600"/>
            <a:ext cx="8222100" cy="839700"/>
          </a:xfrm>
          <a:prstGeom prst="rect">
            <a:avLst/>
          </a:prstGeom>
        </p:spPr>
        <p:txBody>
          <a:bodyPr lIns="91425" tIns="91425" rIns="91425" bIns="91425" anchor="b" anchorCtr="0">
            <a:noAutofit/>
          </a:bodyPr>
          <a:lstStyle/>
          <a:p>
            <a:pPr lvl="0">
              <a:spcBef>
                <a:spcPts val="0"/>
              </a:spcBef>
              <a:buNone/>
            </a:pPr>
            <a:r>
              <a:rPr lang="en" dirty="0" smtClean="0"/>
              <a:t>SQL INSERT INTO:</a:t>
            </a:r>
            <a:endParaRPr lang="en" dirty="0"/>
          </a:p>
        </p:txBody>
      </p:sp>
      <p:sp>
        <p:nvSpPr>
          <p:cNvPr id="73" name="Shape 73"/>
          <p:cNvSpPr txBox="1">
            <a:spLocks noGrp="1"/>
          </p:cNvSpPr>
          <p:nvPr>
            <p:ph type="subTitle" idx="1"/>
          </p:nvPr>
        </p:nvSpPr>
        <p:spPr>
          <a:xfrm>
            <a:off x="460950" y="1061300"/>
            <a:ext cx="8222100" cy="3825600"/>
          </a:xfrm>
          <a:prstGeom prst="rect">
            <a:avLst/>
          </a:prstGeom>
        </p:spPr>
        <p:txBody>
          <a:bodyPr lIns="91425" tIns="91425" rIns="91425" bIns="91425" anchor="t" anchorCtr="0">
            <a:noAutofit/>
          </a:bodyPr>
          <a:lstStyle/>
          <a:p>
            <a:pPr marL="342900" indent="-342900">
              <a:buFont typeface="Arial" panose="020B0604020202020204" pitchFamily="34" charset="0"/>
              <a:buChar char="•"/>
            </a:pPr>
            <a:r>
              <a:rPr lang="en-US" sz="2000" dirty="0"/>
              <a:t>The INSERT INTO statement is used to insert new records in a table</a:t>
            </a:r>
            <a:r>
              <a:rPr lang="en-US" sz="2000" dirty="0" smtClean="0"/>
              <a:t>.</a:t>
            </a:r>
          </a:p>
          <a:p>
            <a:pPr marL="342900" indent="-342900">
              <a:buFont typeface="Arial" panose="020B0604020202020204" pitchFamily="34" charset="0"/>
              <a:buChar char="•"/>
            </a:pPr>
            <a:r>
              <a:rPr lang="en-US" sz="2000" dirty="0"/>
              <a:t>INSERT INTO </a:t>
            </a:r>
            <a:r>
              <a:rPr lang="en-US" sz="2000" i="1" dirty="0"/>
              <a:t>table_name</a:t>
            </a:r>
            <a:r>
              <a:rPr lang="en-US" sz="2000" dirty="0"/>
              <a:t> (</a:t>
            </a:r>
            <a:r>
              <a:rPr lang="en-US" sz="2000" i="1" dirty="0"/>
              <a:t>column1</a:t>
            </a:r>
            <a:r>
              <a:rPr lang="en-US" sz="2000" dirty="0"/>
              <a:t>,</a:t>
            </a:r>
            <a:r>
              <a:rPr lang="en-US" sz="2000" i="1" dirty="0"/>
              <a:t> column2</a:t>
            </a:r>
            <a:r>
              <a:rPr lang="en-US" sz="2000" dirty="0"/>
              <a:t>,</a:t>
            </a:r>
            <a:r>
              <a:rPr lang="en-US" sz="2000" i="1" dirty="0"/>
              <a:t> column3</a:t>
            </a:r>
            <a:r>
              <a:rPr lang="en-US" sz="2000" dirty="0"/>
              <a:t>, ...)</a:t>
            </a:r>
            <a:br>
              <a:rPr lang="en-US" sz="2000" dirty="0"/>
            </a:br>
            <a:r>
              <a:rPr lang="en-US" sz="2000" dirty="0"/>
              <a:t>VALUES (</a:t>
            </a:r>
            <a:r>
              <a:rPr lang="en-US" sz="2000" i="1" dirty="0"/>
              <a:t>value1</a:t>
            </a:r>
            <a:r>
              <a:rPr lang="en-US" sz="2000" dirty="0"/>
              <a:t>,</a:t>
            </a:r>
            <a:r>
              <a:rPr lang="en-US" sz="2000" i="1" dirty="0"/>
              <a:t> value2</a:t>
            </a:r>
            <a:r>
              <a:rPr lang="en-US" sz="2000" dirty="0"/>
              <a:t>,</a:t>
            </a:r>
            <a:r>
              <a:rPr lang="en-US" sz="2000" i="1" dirty="0"/>
              <a:t> value3</a:t>
            </a:r>
            <a:r>
              <a:rPr lang="en-US" sz="2000" dirty="0"/>
              <a:t>, </a:t>
            </a:r>
            <a:r>
              <a:rPr lang="en-US" sz="2000" dirty="0" smtClean="0"/>
              <a:t>...);</a:t>
            </a:r>
          </a:p>
          <a:p>
            <a:pPr marL="342900" indent="-342900">
              <a:buFont typeface="Arial" panose="020B0604020202020204" pitchFamily="34" charset="0"/>
              <a:buChar char="•"/>
            </a:pPr>
            <a:r>
              <a:rPr lang="en-US" sz="2000" dirty="0"/>
              <a:t>If you are adding values for all the columns of the table, you do not need to specify the column names in the SQL query. However, make sure the order of the values is in the same order as the columns in the table. The INSERT INTO syntax would be as follows</a:t>
            </a:r>
            <a:r>
              <a:rPr lang="en-US" sz="2000" dirty="0" smtClean="0"/>
              <a:t>:</a:t>
            </a:r>
          </a:p>
          <a:p>
            <a:pPr marL="342900" indent="-342900">
              <a:buFont typeface="Arial" panose="020B0604020202020204" pitchFamily="34" charset="0"/>
              <a:buChar char="•"/>
            </a:pPr>
            <a:r>
              <a:rPr lang="en-US" sz="2000" dirty="0"/>
              <a:t>INSERT INTO </a:t>
            </a:r>
            <a:r>
              <a:rPr lang="en-US" sz="2000" i="1" dirty="0"/>
              <a:t>table_name</a:t>
            </a:r>
            <a:r>
              <a:rPr lang="en-US" sz="2000" dirty="0"/>
              <a:t/>
            </a:r>
            <a:br>
              <a:rPr lang="en-US" sz="2000" dirty="0"/>
            </a:br>
            <a:r>
              <a:rPr lang="en-US" sz="2000" dirty="0"/>
              <a:t>VALUES (</a:t>
            </a:r>
            <a:r>
              <a:rPr lang="en-US" sz="2000" i="1" dirty="0"/>
              <a:t>value1</a:t>
            </a:r>
            <a:r>
              <a:rPr lang="en-US" sz="2000" dirty="0"/>
              <a:t>,</a:t>
            </a:r>
            <a:r>
              <a:rPr lang="en-US" sz="2000" i="1" dirty="0"/>
              <a:t> value2</a:t>
            </a:r>
            <a:r>
              <a:rPr lang="en-US" sz="2000" dirty="0"/>
              <a:t>,</a:t>
            </a:r>
            <a:r>
              <a:rPr lang="en-US" sz="2000" i="1" dirty="0"/>
              <a:t> value3</a:t>
            </a:r>
            <a:r>
              <a:rPr lang="en-US" sz="2000" dirty="0"/>
              <a:t>, </a:t>
            </a:r>
            <a:r>
              <a:rPr lang="en-US" sz="2000" dirty="0" smtClean="0"/>
              <a:t>...);</a:t>
            </a:r>
          </a:p>
          <a:p>
            <a:pPr marL="342900" indent="-342900">
              <a:buFont typeface="Arial" panose="020B0604020202020204" pitchFamily="34" charset="0"/>
              <a:buChar char="•"/>
            </a:pPr>
            <a:r>
              <a:rPr lang="en-US" sz="2000" dirty="0"/>
              <a:t>INSERT INTO Customers (CustomerName, ContactName, Address, City, PostalCode, Country)</a:t>
            </a:r>
            <a:br>
              <a:rPr lang="en-US" sz="2000" dirty="0"/>
            </a:br>
            <a:r>
              <a:rPr lang="en-US" sz="2000" dirty="0"/>
              <a:t>VALUES ('Cardinal', 'Tom B. Erichsen', 'Skagen 21', 'Stavanger', '4006', 'Norway');</a:t>
            </a:r>
          </a:p>
        </p:txBody>
      </p:sp>
    </p:spTree>
    <p:extLst>
      <p:ext uri="{BB962C8B-B14F-4D97-AF65-F5344CB8AC3E}">
        <p14:creationId xmlns:p14="http://schemas.microsoft.com/office/powerpoint/2010/main" val="34990456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221600"/>
            <a:ext cx="8222100" cy="839700"/>
          </a:xfrm>
          <a:prstGeom prst="rect">
            <a:avLst/>
          </a:prstGeom>
        </p:spPr>
        <p:txBody>
          <a:bodyPr lIns="91425" tIns="91425" rIns="91425" bIns="91425" anchor="b" anchorCtr="0">
            <a:noAutofit/>
          </a:bodyPr>
          <a:lstStyle/>
          <a:p>
            <a:pPr lvl="0">
              <a:spcBef>
                <a:spcPts val="0"/>
              </a:spcBef>
              <a:buNone/>
            </a:pPr>
            <a:r>
              <a:rPr lang="en" dirty="0" smtClean="0"/>
              <a:t>SQL UPDATE:</a:t>
            </a:r>
            <a:endParaRPr lang="en" dirty="0"/>
          </a:p>
        </p:txBody>
      </p:sp>
      <p:sp>
        <p:nvSpPr>
          <p:cNvPr id="73" name="Shape 73"/>
          <p:cNvSpPr txBox="1">
            <a:spLocks noGrp="1"/>
          </p:cNvSpPr>
          <p:nvPr>
            <p:ph type="subTitle" idx="1"/>
          </p:nvPr>
        </p:nvSpPr>
        <p:spPr>
          <a:xfrm>
            <a:off x="460950" y="1061300"/>
            <a:ext cx="8222100" cy="3825600"/>
          </a:xfrm>
          <a:prstGeom prst="rect">
            <a:avLst/>
          </a:prstGeom>
        </p:spPr>
        <p:txBody>
          <a:bodyPr lIns="91425" tIns="91425" rIns="91425" bIns="91425" anchor="t" anchorCtr="0">
            <a:noAutofit/>
          </a:bodyPr>
          <a:lstStyle/>
          <a:p>
            <a:pPr marL="342900" indent="-342900">
              <a:buFont typeface="Arial" panose="020B0604020202020204" pitchFamily="34" charset="0"/>
              <a:buChar char="•"/>
            </a:pPr>
            <a:r>
              <a:rPr lang="en-US" sz="2000" dirty="0"/>
              <a:t>The UPDATE statement is used to modify the existing records in a table</a:t>
            </a:r>
            <a:r>
              <a:rPr lang="en-US" sz="2000" dirty="0" smtClean="0"/>
              <a:t>.</a:t>
            </a:r>
          </a:p>
          <a:p>
            <a:pPr marL="342900" indent="-342900">
              <a:buFont typeface="Arial" panose="020B0604020202020204" pitchFamily="34" charset="0"/>
              <a:buChar char="•"/>
            </a:pPr>
            <a:r>
              <a:rPr lang="en-US" sz="2000" dirty="0"/>
              <a:t>UPDATE </a:t>
            </a:r>
            <a:r>
              <a:rPr lang="en-US" sz="2000" i="1" dirty="0"/>
              <a:t>table_name</a:t>
            </a:r>
            <a:r>
              <a:rPr lang="en-US" sz="2000" dirty="0"/>
              <a:t/>
            </a:r>
            <a:br>
              <a:rPr lang="en-US" sz="2000" dirty="0"/>
            </a:br>
            <a:r>
              <a:rPr lang="en-US" sz="2000" dirty="0"/>
              <a:t>SET </a:t>
            </a:r>
            <a:r>
              <a:rPr lang="en-US" sz="2000" i="1" dirty="0"/>
              <a:t>column1 </a:t>
            </a:r>
            <a:r>
              <a:rPr lang="en-US" sz="2000" dirty="0"/>
              <a:t>=</a:t>
            </a:r>
            <a:r>
              <a:rPr lang="en-US" sz="2000" i="1" dirty="0"/>
              <a:t> value1</a:t>
            </a:r>
            <a:r>
              <a:rPr lang="en-US" sz="2000" dirty="0"/>
              <a:t>,</a:t>
            </a:r>
            <a:r>
              <a:rPr lang="en-US" sz="2000" i="1" dirty="0"/>
              <a:t> column2 </a:t>
            </a:r>
            <a:r>
              <a:rPr lang="en-US" sz="2000" dirty="0"/>
              <a:t>=</a:t>
            </a:r>
            <a:r>
              <a:rPr lang="en-US" sz="2000" i="1" dirty="0"/>
              <a:t> value2</a:t>
            </a:r>
            <a:r>
              <a:rPr lang="en-US" sz="2000" dirty="0"/>
              <a:t>, ...</a:t>
            </a:r>
            <a:br>
              <a:rPr lang="en-US" sz="2000" dirty="0"/>
            </a:br>
            <a:r>
              <a:rPr lang="en-US" sz="2000" dirty="0"/>
              <a:t>WHERE </a:t>
            </a:r>
            <a:r>
              <a:rPr lang="en-US" sz="2000" i="1" dirty="0"/>
              <a:t>condition</a:t>
            </a:r>
            <a:r>
              <a:rPr lang="en-US" sz="2000" dirty="0" smtClean="0"/>
              <a:t>;</a:t>
            </a:r>
          </a:p>
          <a:p>
            <a:pPr marL="342900" indent="-342900">
              <a:buFont typeface="Arial" panose="020B0604020202020204" pitchFamily="34" charset="0"/>
              <a:buChar char="•"/>
            </a:pPr>
            <a:r>
              <a:rPr lang="en-US" sz="2000" dirty="0"/>
              <a:t>UPDATE Customers</a:t>
            </a:r>
            <a:br>
              <a:rPr lang="en-US" sz="2000" dirty="0"/>
            </a:br>
            <a:r>
              <a:rPr lang="en-US" sz="2000" dirty="0"/>
              <a:t>SET ContactName = </a:t>
            </a:r>
            <a:r>
              <a:rPr lang="en-US" sz="2000" dirty="0" smtClean="0"/>
              <a:t>‘Junaid', </a:t>
            </a:r>
            <a:r>
              <a:rPr lang="en-US" sz="2000" dirty="0"/>
              <a:t>City= </a:t>
            </a:r>
            <a:r>
              <a:rPr lang="en-US" sz="2000" dirty="0" smtClean="0"/>
              <a:t>‘M.B.Din'</a:t>
            </a:r>
            <a:r>
              <a:rPr lang="en-US" sz="2000" dirty="0"/>
              <a:t/>
            </a:r>
            <a:br>
              <a:rPr lang="en-US" sz="2000" dirty="0"/>
            </a:br>
            <a:r>
              <a:rPr lang="en-US" sz="2000" dirty="0"/>
              <a:t>WHERE CustomerID = 1;</a:t>
            </a:r>
          </a:p>
        </p:txBody>
      </p:sp>
    </p:spTree>
    <p:extLst>
      <p:ext uri="{BB962C8B-B14F-4D97-AF65-F5344CB8AC3E}">
        <p14:creationId xmlns:p14="http://schemas.microsoft.com/office/powerpoint/2010/main" val="10839884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221600"/>
            <a:ext cx="8222100" cy="839700"/>
          </a:xfrm>
          <a:prstGeom prst="rect">
            <a:avLst/>
          </a:prstGeom>
        </p:spPr>
        <p:txBody>
          <a:bodyPr lIns="91425" tIns="91425" rIns="91425" bIns="91425" anchor="b" anchorCtr="0">
            <a:noAutofit/>
          </a:bodyPr>
          <a:lstStyle/>
          <a:p>
            <a:pPr lvl="0">
              <a:spcBef>
                <a:spcPts val="0"/>
              </a:spcBef>
              <a:buNone/>
            </a:pPr>
            <a:r>
              <a:rPr lang="en" dirty="0" smtClean="0"/>
              <a:t>SQL DELETE:</a:t>
            </a:r>
            <a:endParaRPr lang="en" dirty="0"/>
          </a:p>
        </p:txBody>
      </p:sp>
      <p:sp>
        <p:nvSpPr>
          <p:cNvPr id="73" name="Shape 73"/>
          <p:cNvSpPr txBox="1">
            <a:spLocks noGrp="1"/>
          </p:cNvSpPr>
          <p:nvPr>
            <p:ph type="subTitle" idx="1"/>
          </p:nvPr>
        </p:nvSpPr>
        <p:spPr>
          <a:xfrm>
            <a:off x="460950" y="1061300"/>
            <a:ext cx="8222100" cy="3825600"/>
          </a:xfrm>
          <a:prstGeom prst="rect">
            <a:avLst/>
          </a:prstGeom>
        </p:spPr>
        <p:txBody>
          <a:bodyPr lIns="91425" tIns="91425" rIns="91425" bIns="91425" anchor="t" anchorCtr="0">
            <a:noAutofit/>
          </a:bodyPr>
          <a:lstStyle/>
          <a:p>
            <a:pPr marL="342900" indent="-342900">
              <a:buFont typeface="Arial" panose="020B0604020202020204" pitchFamily="34" charset="0"/>
              <a:buChar char="•"/>
            </a:pPr>
            <a:r>
              <a:rPr lang="en-US" sz="2000" dirty="0"/>
              <a:t>The DELETE statement is used to delete existing records in a table</a:t>
            </a:r>
            <a:r>
              <a:rPr lang="en-US" sz="2000" dirty="0" smtClean="0"/>
              <a:t>.</a:t>
            </a:r>
          </a:p>
          <a:p>
            <a:pPr marL="342900" indent="-342900">
              <a:buFont typeface="Arial" panose="020B0604020202020204" pitchFamily="34" charset="0"/>
              <a:buChar char="•"/>
            </a:pPr>
            <a:r>
              <a:rPr lang="en-US" sz="2000" dirty="0"/>
              <a:t>DELETE FROM </a:t>
            </a:r>
            <a:r>
              <a:rPr lang="en-US" sz="2000" i="1" dirty="0"/>
              <a:t>table_name</a:t>
            </a:r>
            <a:r>
              <a:rPr lang="en-US" sz="2000" dirty="0"/>
              <a:t/>
            </a:r>
            <a:br>
              <a:rPr lang="en-US" sz="2000" dirty="0"/>
            </a:br>
            <a:r>
              <a:rPr lang="en-US" sz="2000" dirty="0"/>
              <a:t>WHERE </a:t>
            </a:r>
            <a:r>
              <a:rPr lang="en-US" sz="2000" i="1" dirty="0"/>
              <a:t>condition</a:t>
            </a:r>
            <a:r>
              <a:rPr lang="en-US" sz="2000" dirty="0" smtClean="0"/>
              <a:t>;</a:t>
            </a:r>
          </a:p>
          <a:p>
            <a:pPr marL="342900" indent="-342900">
              <a:buFont typeface="Arial" panose="020B0604020202020204" pitchFamily="34" charset="0"/>
              <a:buChar char="•"/>
            </a:pPr>
            <a:r>
              <a:rPr lang="en-US" sz="2000" dirty="0"/>
              <a:t>DELETE FROM Customers</a:t>
            </a:r>
            <a:br>
              <a:rPr lang="en-US" sz="2000" dirty="0"/>
            </a:br>
            <a:r>
              <a:rPr lang="en-US" sz="2000" dirty="0"/>
              <a:t>WHERE CustomerName</a:t>
            </a:r>
            <a:r>
              <a:rPr lang="en-US" sz="2000" dirty="0" smtClean="0"/>
              <a:t>=‘junaid';</a:t>
            </a:r>
          </a:p>
          <a:p>
            <a:pPr marL="342900" indent="-342900">
              <a:buFont typeface="Arial" panose="020B0604020202020204" pitchFamily="34" charset="0"/>
              <a:buChar char="•"/>
            </a:pPr>
            <a:r>
              <a:rPr lang="en-US" sz="2000" dirty="0"/>
              <a:t>It is possible to delete all rows in a table without deleting the table. This means that the table structure, attributes, and indexes will be </a:t>
            </a:r>
            <a:r>
              <a:rPr lang="en-US" sz="2000" dirty="0" smtClean="0"/>
              <a:t>intact:</a:t>
            </a:r>
          </a:p>
          <a:p>
            <a:pPr marL="342900" indent="-342900">
              <a:buFont typeface="Arial" panose="020B0604020202020204" pitchFamily="34" charset="0"/>
              <a:buChar char="•"/>
            </a:pPr>
            <a:r>
              <a:rPr lang="en-US" sz="2000" dirty="0"/>
              <a:t>DELETE * FROM </a:t>
            </a:r>
            <a:r>
              <a:rPr lang="en-US" sz="2000" i="1" dirty="0"/>
              <a:t>table_name</a:t>
            </a:r>
            <a:r>
              <a:rPr lang="en-US" sz="2000" dirty="0"/>
              <a:t>;</a:t>
            </a:r>
          </a:p>
        </p:txBody>
      </p:sp>
    </p:spTree>
    <p:extLst>
      <p:ext uri="{BB962C8B-B14F-4D97-AF65-F5344CB8AC3E}">
        <p14:creationId xmlns:p14="http://schemas.microsoft.com/office/powerpoint/2010/main" val="28918131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221600"/>
            <a:ext cx="8222100" cy="839700"/>
          </a:xfrm>
          <a:prstGeom prst="rect">
            <a:avLst/>
          </a:prstGeom>
        </p:spPr>
        <p:txBody>
          <a:bodyPr lIns="91425" tIns="91425" rIns="91425" bIns="91425" anchor="b" anchorCtr="0">
            <a:noAutofit/>
          </a:bodyPr>
          <a:lstStyle/>
          <a:p>
            <a:pPr lvl="0">
              <a:spcBef>
                <a:spcPts val="0"/>
              </a:spcBef>
              <a:buNone/>
            </a:pPr>
            <a:r>
              <a:rPr lang="en" dirty="0" smtClean="0"/>
              <a:t>SQL CREATE DATABASE:</a:t>
            </a:r>
            <a:endParaRPr lang="en" dirty="0"/>
          </a:p>
        </p:txBody>
      </p:sp>
      <p:sp>
        <p:nvSpPr>
          <p:cNvPr id="73" name="Shape 73"/>
          <p:cNvSpPr txBox="1">
            <a:spLocks noGrp="1"/>
          </p:cNvSpPr>
          <p:nvPr>
            <p:ph type="subTitle" idx="1"/>
          </p:nvPr>
        </p:nvSpPr>
        <p:spPr>
          <a:xfrm>
            <a:off x="460950" y="1061300"/>
            <a:ext cx="8222100" cy="3825600"/>
          </a:xfrm>
          <a:prstGeom prst="rect">
            <a:avLst/>
          </a:prstGeom>
        </p:spPr>
        <p:txBody>
          <a:bodyPr lIns="91425" tIns="91425" rIns="91425" bIns="91425" anchor="t" anchorCtr="0">
            <a:noAutofit/>
          </a:bodyPr>
          <a:lstStyle/>
          <a:p>
            <a:pPr marL="342900" indent="-342900">
              <a:buFont typeface="Arial" panose="020B0604020202020204" pitchFamily="34" charset="0"/>
              <a:buChar char="•"/>
            </a:pPr>
            <a:r>
              <a:rPr lang="en-US" sz="2000" dirty="0"/>
              <a:t>The CREATE DATABASE statement is used to create a new SQL database</a:t>
            </a:r>
            <a:r>
              <a:rPr lang="en-US" sz="2000" dirty="0" smtClean="0"/>
              <a:t>.</a:t>
            </a:r>
          </a:p>
          <a:p>
            <a:pPr marL="342900" indent="-342900">
              <a:buFont typeface="Arial" panose="020B0604020202020204" pitchFamily="34" charset="0"/>
              <a:buChar char="•"/>
            </a:pPr>
            <a:r>
              <a:rPr lang="en-US" sz="2000" dirty="0" smtClean="0"/>
              <a:t>Syntax:</a:t>
            </a:r>
          </a:p>
          <a:p>
            <a:pPr marL="342900" indent="-342900">
              <a:buFont typeface="Arial" panose="020B0604020202020204" pitchFamily="34" charset="0"/>
              <a:buChar char="•"/>
            </a:pPr>
            <a:r>
              <a:rPr lang="en-US" sz="2000" dirty="0"/>
              <a:t>CREATE DATABASE </a:t>
            </a:r>
            <a:r>
              <a:rPr lang="en-US" sz="2000" i="1" dirty="0"/>
              <a:t>databasename</a:t>
            </a:r>
            <a:r>
              <a:rPr lang="en-US" sz="2000" dirty="0" smtClean="0"/>
              <a:t>;</a:t>
            </a:r>
          </a:p>
          <a:p>
            <a:pPr marL="342900" indent="-342900">
              <a:buFont typeface="Arial" panose="020B0604020202020204" pitchFamily="34" charset="0"/>
              <a:buChar char="•"/>
            </a:pPr>
            <a:r>
              <a:rPr lang="en-US" sz="2000" dirty="0"/>
              <a:t>CREATE DATABASE testDB</a:t>
            </a:r>
            <a:r>
              <a:rPr lang="en-US" sz="2000" dirty="0" smtClean="0"/>
              <a:t>;</a:t>
            </a:r>
          </a:p>
          <a:p>
            <a:pPr marL="342900" indent="-342900">
              <a:buFont typeface="Arial" panose="020B0604020202020204" pitchFamily="34" charset="0"/>
              <a:buChar char="•"/>
            </a:pPr>
            <a:r>
              <a:rPr lang="en-US" sz="2000" dirty="0" smtClean="0"/>
              <a:t>We can also create database using PhpMyAdmin / cPanel</a:t>
            </a:r>
            <a:endParaRPr lang="en-US" sz="2000" dirty="0"/>
          </a:p>
        </p:txBody>
      </p:sp>
    </p:spTree>
    <p:extLst>
      <p:ext uri="{BB962C8B-B14F-4D97-AF65-F5344CB8AC3E}">
        <p14:creationId xmlns:p14="http://schemas.microsoft.com/office/powerpoint/2010/main" val="40633387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221600"/>
            <a:ext cx="8222100" cy="839700"/>
          </a:xfrm>
          <a:prstGeom prst="rect">
            <a:avLst/>
          </a:prstGeom>
        </p:spPr>
        <p:txBody>
          <a:bodyPr lIns="91425" tIns="91425" rIns="91425" bIns="91425" anchor="b" anchorCtr="0">
            <a:noAutofit/>
          </a:bodyPr>
          <a:lstStyle/>
          <a:p>
            <a:pPr lvl="0">
              <a:spcBef>
                <a:spcPts val="0"/>
              </a:spcBef>
              <a:buNone/>
            </a:pPr>
            <a:r>
              <a:rPr lang="en" dirty="0" smtClean="0"/>
              <a:t>SQL DROP DATABASE:</a:t>
            </a:r>
            <a:endParaRPr lang="en" dirty="0"/>
          </a:p>
        </p:txBody>
      </p:sp>
      <p:sp>
        <p:nvSpPr>
          <p:cNvPr id="73" name="Shape 73"/>
          <p:cNvSpPr txBox="1">
            <a:spLocks noGrp="1"/>
          </p:cNvSpPr>
          <p:nvPr>
            <p:ph type="subTitle" idx="1"/>
          </p:nvPr>
        </p:nvSpPr>
        <p:spPr>
          <a:xfrm>
            <a:off x="460950" y="1061300"/>
            <a:ext cx="8222100" cy="3825600"/>
          </a:xfrm>
          <a:prstGeom prst="rect">
            <a:avLst/>
          </a:prstGeom>
        </p:spPr>
        <p:txBody>
          <a:bodyPr lIns="91425" tIns="91425" rIns="91425" bIns="91425" anchor="t" anchorCtr="0">
            <a:noAutofit/>
          </a:bodyPr>
          <a:lstStyle/>
          <a:p>
            <a:pPr marL="342900" indent="-342900">
              <a:buFont typeface="Arial" panose="020B0604020202020204" pitchFamily="34" charset="0"/>
              <a:buChar char="•"/>
            </a:pPr>
            <a:r>
              <a:rPr lang="en-US" sz="2000" dirty="0"/>
              <a:t>The DROP DATABASE statement is used to drop an existing SQL database</a:t>
            </a:r>
            <a:r>
              <a:rPr lang="en-US" sz="2000" dirty="0" smtClean="0"/>
              <a:t>.</a:t>
            </a:r>
          </a:p>
          <a:p>
            <a:pPr marL="342900" indent="-342900">
              <a:buFont typeface="Arial" panose="020B0604020202020204" pitchFamily="34" charset="0"/>
              <a:buChar char="•"/>
            </a:pPr>
            <a:r>
              <a:rPr lang="en-US" sz="2000" dirty="0" smtClean="0"/>
              <a:t>Syntax:</a:t>
            </a:r>
          </a:p>
          <a:p>
            <a:pPr marL="342900" indent="-342900">
              <a:buFont typeface="Arial" panose="020B0604020202020204" pitchFamily="34" charset="0"/>
              <a:buChar char="•"/>
            </a:pPr>
            <a:r>
              <a:rPr lang="en-US" sz="2000" dirty="0"/>
              <a:t>DROP DATABASE </a:t>
            </a:r>
            <a:r>
              <a:rPr lang="en-US" sz="2000" i="1" dirty="0"/>
              <a:t>databasename</a:t>
            </a:r>
            <a:r>
              <a:rPr lang="en-US" sz="2000" dirty="0" smtClean="0"/>
              <a:t>;</a:t>
            </a:r>
          </a:p>
          <a:p>
            <a:pPr marL="342900" indent="-342900">
              <a:buFont typeface="Arial" panose="020B0604020202020204" pitchFamily="34" charset="0"/>
              <a:buChar char="•"/>
            </a:pPr>
            <a:r>
              <a:rPr lang="en-US" sz="2000" dirty="0" smtClean="0"/>
              <a:t>Example:</a:t>
            </a:r>
          </a:p>
          <a:p>
            <a:pPr marL="342900" indent="-342900">
              <a:buFont typeface="Arial" panose="020B0604020202020204" pitchFamily="34" charset="0"/>
              <a:buChar char="•"/>
            </a:pPr>
            <a:r>
              <a:rPr lang="en-US" sz="2000" dirty="0"/>
              <a:t>DROP DATABASE testDB;</a:t>
            </a:r>
          </a:p>
        </p:txBody>
      </p:sp>
    </p:spTree>
    <p:extLst>
      <p:ext uri="{BB962C8B-B14F-4D97-AF65-F5344CB8AC3E}">
        <p14:creationId xmlns:p14="http://schemas.microsoft.com/office/powerpoint/2010/main" val="33678580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221600"/>
            <a:ext cx="8222100" cy="839700"/>
          </a:xfrm>
          <a:prstGeom prst="rect">
            <a:avLst/>
          </a:prstGeom>
        </p:spPr>
        <p:txBody>
          <a:bodyPr lIns="91425" tIns="91425" rIns="91425" bIns="91425" anchor="b" anchorCtr="0">
            <a:noAutofit/>
          </a:bodyPr>
          <a:lstStyle/>
          <a:p>
            <a:pPr lvl="0">
              <a:spcBef>
                <a:spcPts val="0"/>
              </a:spcBef>
              <a:buNone/>
            </a:pPr>
            <a:r>
              <a:rPr lang="en" dirty="0" smtClean="0"/>
              <a:t>SQL CREATE TABLE:</a:t>
            </a:r>
            <a:endParaRPr lang="en" dirty="0"/>
          </a:p>
        </p:txBody>
      </p:sp>
      <p:sp>
        <p:nvSpPr>
          <p:cNvPr id="73" name="Shape 73"/>
          <p:cNvSpPr txBox="1">
            <a:spLocks noGrp="1"/>
          </p:cNvSpPr>
          <p:nvPr>
            <p:ph type="subTitle" idx="1"/>
          </p:nvPr>
        </p:nvSpPr>
        <p:spPr>
          <a:xfrm>
            <a:off x="460950" y="1061300"/>
            <a:ext cx="8222100" cy="3825600"/>
          </a:xfrm>
          <a:prstGeom prst="rect">
            <a:avLst/>
          </a:prstGeom>
        </p:spPr>
        <p:txBody>
          <a:bodyPr lIns="91425" tIns="91425" rIns="91425" bIns="91425" anchor="t" anchorCtr="0">
            <a:noAutofit/>
          </a:bodyPr>
          <a:lstStyle/>
          <a:p>
            <a:pPr marL="342900" indent="-342900">
              <a:buFont typeface="Arial" panose="020B0604020202020204" pitchFamily="34" charset="0"/>
              <a:buChar char="•"/>
            </a:pPr>
            <a:r>
              <a:rPr lang="en-US" dirty="0"/>
              <a:t>The CREATE TABLE statement is used to create a new table in a database</a:t>
            </a:r>
            <a:r>
              <a:rPr lang="en-US" dirty="0" smtClean="0"/>
              <a:t>.</a:t>
            </a:r>
          </a:p>
          <a:p>
            <a:pPr marL="342900" indent="-342900">
              <a:buFont typeface="Arial" panose="020B0604020202020204" pitchFamily="34" charset="0"/>
              <a:buChar char="•"/>
            </a:pPr>
            <a:r>
              <a:rPr lang="en-US" dirty="0"/>
              <a:t>CREATE TABLE </a:t>
            </a:r>
            <a:r>
              <a:rPr lang="en-US" i="1" dirty="0"/>
              <a:t>table_name </a:t>
            </a:r>
            <a:r>
              <a:rPr lang="en-US" dirty="0"/>
              <a:t>(</a:t>
            </a:r>
            <a:br>
              <a:rPr lang="en-US" dirty="0"/>
            </a:br>
            <a:r>
              <a:rPr lang="en-US" i="1" dirty="0"/>
              <a:t>    column1 datatype</a:t>
            </a:r>
            <a:r>
              <a:rPr lang="en-US" dirty="0"/>
              <a:t>,</a:t>
            </a:r>
            <a:br>
              <a:rPr lang="en-US" dirty="0"/>
            </a:br>
            <a:r>
              <a:rPr lang="en-US" i="1" dirty="0"/>
              <a:t>    column2 datatype</a:t>
            </a:r>
            <a:r>
              <a:rPr lang="en-US" dirty="0"/>
              <a:t>,</a:t>
            </a:r>
            <a:br>
              <a:rPr lang="en-US" dirty="0"/>
            </a:br>
            <a:r>
              <a:rPr lang="en-US" i="1" dirty="0"/>
              <a:t>    column3 datatype</a:t>
            </a:r>
            <a:r>
              <a:rPr lang="en-US" dirty="0"/>
              <a:t>,</a:t>
            </a:r>
            <a:br>
              <a:rPr lang="en-US" dirty="0"/>
            </a:br>
            <a:r>
              <a:rPr lang="en-US" dirty="0"/>
              <a:t>   ....</a:t>
            </a:r>
            <a:br>
              <a:rPr lang="en-US" dirty="0"/>
            </a:br>
            <a:r>
              <a:rPr lang="en-US" dirty="0" smtClean="0"/>
              <a:t>);</a:t>
            </a:r>
          </a:p>
          <a:p>
            <a:pPr marL="342900" indent="-342900">
              <a:buFont typeface="Arial" panose="020B0604020202020204" pitchFamily="34" charset="0"/>
              <a:buChar char="•"/>
            </a:pPr>
            <a:r>
              <a:rPr lang="en-US" dirty="0"/>
              <a:t>CREATE TABLE Persons (</a:t>
            </a:r>
            <a:br>
              <a:rPr lang="en-US" dirty="0"/>
            </a:br>
            <a:r>
              <a:rPr lang="en-US" dirty="0"/>
              <a:t>    PersonID int,</a:t>
            </a:r>
            <a:br>
              <a:rPr lang="en-US" dirty="0"/>
            </a:br>
            <a:r>
              <a:rPr lang="en-US" dirty="0"/>
              <a:t>    LastName varchar(255),</a:t>
            </a:r>
            <a:br>
              <a:rPr lang="en-US" dirty="0"/>
            </a:br>
            <a:r>
              <a:rPr lang="en-US" dirty="0"/>
              <a:t>    FirstName varchar(255),</a:t>
            </a:r>
            <a:br>
              <a:rPr lang="en-US" dirty="0"/>
            </a:br>
            <a:r>
              <a:rPr lang="en-US" dirty="0"/>
              <a:t>    Address varchar(255),</a:t>
            </a:r>
            <a:br>
              <a:rPr lang="en-US" dirty="0"/>
            </a:br>
            <a:r>
              <a:rPr lang="en-US" dirty="0"/>
              <a:t>    City varchar(255) </a:t>
            </a:r>
            <a:br>
              <a:rPr lang="en-US" dirty="0"/>
            </a:br>
            <a:r>
              <a:rPr lang="en-US" dirty="0"/>
              <a:t>);</a:t>
            </a:r>
          </a:p>
        </p:txBody>
      </p:sp>
    </p:spTree>
    <p:extLst>
      <p:ext uri="{BB962C8B-B14F-4D97-AF65-F5344CB8AC3E}">
        <p14:creationId xmlns:p14="http://schemas.microsoft.com/office/powerpoint/2010/main" val="3375333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221600"/>
            <a:ext cx="8222100" cy="839700"/>
          </a:xfrm>
          <a:prstGeom prst="rect">
            <a:avLst/>
          </a:prstGeom>
        </p:spPr>
        <p:txBody>
          <a:bodyPr lIns="91425" tIns="91425" rIns="91425" bIns="91425" anchor="b" anchorCtr="0">
            <a:noAutofit/>
          </a:bodyPr>
          <a:lstStyle/>
          <a:p>
            <a:pPr lvl="0">
              <a:spcBef>
                <a:spcPts val="0"/>
              </a:spcBef>
              <a:buNone/>
            </a:pPr>
            <a:r>
              <a:rPr lang="en" dirty="0" smtClean="0"/>
              <a:t>Topic:</a:t>
            </a:r>
            <a:endParaRPr lang="en" dirty="0"/>
          </a:p>
        </p:txBody>
      </p:sp>
      <p:sp>
        <p:nvSpPr>
          <p:cNvPr id="73" name="Shape 73"/>
          <p:cNvSpPr txBox="1">
            <a:spLocks noGrp="1"/>
          </p:cNvSpPr>
          <p:nvPr>
            <p:ph type="subTitle" idx="1"/>
          </p:nvPr>
        </p:nvSpPr>
        <p:spPr>
          <a:xfrm>
            <a:off x="460950" y="1143000"/>
            <a:ext cx="8222100" cy="3825600"/>
          </a:xfrm>
          <a:prstGeom prst="rect">
            <a:avLst/>
          </a:prstGeom>
        </p:spPr>
        <p:txBody>
          <a:bodyPr lIns="91425" tIns="91425" rIns="91425" bIns="91425" anchor="t" anchorCtr="0">
            <a:noAutofit/>
          </a:bodyPr>
          <a:lstStyle/>
          <a:p>
            <a:pPr marL="228600" lvl="0">
              <a:spcBef>
                <a:spcPts val="0"/>
              </a:spcBef>
            </a:pPr>
            <a:r>
              <a:rPr lang="en" sz="5400" dirty="0" smtClean="0"/>
              <a:t>Introduction to SQL</a:t>
            </a:r>
            <a:endParaRPr lang="en" sz="5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221600"/>
            <a:ext cx="8222100" cy="839700"/>
          </a:xfrm>
          <a:prstGeom prst="rect">
            <a:avLst/>
          </a:prstGeom>
        </p:spPr>
        <p:txBody>
          <a:bodyPr lIns="91425" tIns="91425" rIns="91425" bIns="91425" anchor="b" anchorCtr="0">
            <a:noAutofit/>
          </a:bodyPr>
          <a:lstStyle/>
          <a:p>
            <a:pPr lvl="0">
              <a:spcBef>
                <a:spcPts val="0"/>
              </a:spcBef>
              <a:buNone/>
            </a:pPr>
            <a:r>
              <a:rPr lang="en" dirty="0" smtClean="0"/>
              <a:t>SQL DROP TABLE:</a:t>
            </a:r>
            <a:endParaRPr lang="en" dirty="0"/>
          </a:p>
        </p:txBody>
      </p:sp>
      <p:sp>
        <p:nvSpPr>
          <p:cNvPr id="73" name="Shape 73"/>
          <p:cNvSpPr txBox="1">
            <a:spLocks noGrp="1"/>
          </p:cNvSpPr>
          <p:nvPr>
            <p:ph type="subTitle" idx="1"/>
          </p:nvPr>
        </p:nvSpPr>
        <p:spPr>
          <a:xfrm>
            <a:off x="460950" y="1061300"/>
            <a:ext cx="8222100" cy="3825600"/>
          </a:xfrm>
          <a:prstGeom prst="rect">
            <a:avLst/>
          </a:prstGeom>
        </p:spPr>
        <p:txBody>
          <a:bodyPr lIns="91425" tIns="91425" rIns="91425" bIns="91425" anchor="t" anchorCtr="0">
            <a:noAutofit/>
          </a:bodyPr>
          <a:lstStyle/>
          <a:p>
            <a:pPr marL="342900" indent="-342900">
              <a:buFont typeface="Arial" panose="020B0604020202020204" pitchFamily="34" charset="0"/>
              <a:buChar char="•"/>
            </a:pPr>
            <a:r>
              <a:rPr lang="en-US" sz="2000" dirty="0"/>
              <a:t>The </a:t>
            </a:r>
            <a:r>
              <a:rPr lang="en-US" sz="2000" dirty="0" smtClean="0"/>
              <a:t>DROP </a:t>
            </a:r>
            <a:r>
              <a:rPr lang="en-US" sz="2000" dirty="0"/>
              <a:t>TABLE statement is used to drop an existing table in a database</a:t>
            </a:r>
            <a:r>
              <a:rPr lang="en-US" sz="2000" dirty="0" smtClean="0"/>
              <a:t>.</a:t>
            </a:r>
          </a:p>
          <a:p>
            <a:pPr marL="342900" indent="-342900">
              <a:buFont typeface="Arial" panose="020B0604020202020204" pitchFamily="34" charset="0"/>
              <a:buChar char="•"/>
            </a:pPr>
            <a:r>
              <a:rPr lang="en-US" sz="2000" dirty="0" smtClean="0"/>
              <a:t>Syntax:</a:t>
            </a:r>
          </a:p>
          <a:p>
            <a:pPr marL="342900" indent="-342900">
              <a:buFont typeface="Arial" panose="020B0604020202020204" pitchFamily="34" charset="0"/>
              <a:buChar char="•"/>
            </a:pPr>
            <a:r>
              <a:rPr lang="en-US" sz="2000" dirty="0"/>
              <a:t>DROP TABLE </a:t>
            </a:r>
            <a:r>
              <a:rPr lang="en-US" sz="2000" i="1" dirty="0"/>
              <a:t>table_name</a:t>
            </a:r>
            <a:r>
              <a:rPr lang="en-US" sz="2000" dirty="0" smtClean="0"/>
              <a:t>;</a:t>
            </a:r>
          </a:p>
          <a:p>
            <a:pPr marL="342900" indent="-342900">
              <a:buFont typeface="Arial" panose="020B0604020202020204" pitchFamily="34" charset="0"/>
              <a:buChar char="•"/>
            </a:pPr>
            <a:r>
              <a:rPr lang="en-US" sz="2000" dirty="0" smtClean="0"/>
              <a:t>Example:</a:t>
            </a:r>
          </a:p>
          <a:p>
            <a:pPr marL="342900" indent="-342900">
              <a:buFont typeface="Arial" panose="020B0604020202020204" pitchFamily="34" charset="0"/>
              <a:buChar char="•"/>
            </a:pPr>
            <a:r>
              <a:rPr lang="en-US" sz="2000" dirty="0"/>
              <a:t>DROP TABLE Shippers</a:t>
            </a:r>
            <a:r>
              <a:rPr lang="en-US" sz="2000" dirty="0" smtClean="0"/>
              <a:t>;</a:t>
            </a:r>
          </a:p>
          <a:p>
            <a:pPr marL="342900" indent="-342900">
              <a:buFont typeface="Arial" panose="020B0604020202020204" pitchFamily="34" charset="0"/>
              <a:buChar char="•"/>
            </a:pPr>
            <a:r>
              <a:rPr lang="en-US" sz="2000" dirty="0"/>
              <a:t>The TRUNCATE TABLE statement is used to delete the data inside a table, but not the table </a:t>
            </a:r>
            <a:r>
              <a:rPr lang="en-US" sz="2000" dirty="0" smtClean="0"/>
              <a:t>itself:</a:t>
            </a:r>
          </a:p>
          <a:p>
            <a:pPr marL="342900" indent="-342900">
              <a:buFont typeface="Arial" panose="020B0604020202020204" pitchFamily="34" charset="0"/>
              <a:buChar char="•"/>
            </a:pPr>
            <a:r>
              <a:rPr lang="en-US" sz="2000" dirty="0"/>
              <a:t>TRUNCATE TABLE </a:t>
            </a:r>
            <a:r>
              <a:rPr lang="en-US" sz="2000" i="1" dirty="0"/>
              <a:t>table_name</a:t>
            </a:r>
            <a:r>
              <a:rPr lang="en-US" sz="2000" dirty="0"/>
              <a:t>;</a:t>
            </a:r>
            <a:endParaRPr lang="en-US" sz="2000" dirty="0" smtClean="0"/>
          </a:p>
        </p:txBody>
      </p:sp>
    </p:spTree>
    <p:extLst>
      <p:ext uri="{BB962C8B-B14F-4D97-AF65-F5344CB8AC3E}">
        <p14:creationId xmlns:p14="http://schemas.microsoft.com/office/powerpoint/2010/main" val="29793188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221600"/>
            <a:ext cx="8222100" cy="839700"/>
          </a:xfrm>
          <a:prstGeom prst="rect">
            <a:avLst/>
          </a:prstGeom>
        </p:spPr>
        <p:txBody>
          <a:bodyPr lIns="91425" tIns="91425" rIns="91425" bIns="91425" anchor="b" anchorCtr="0">
            <a:noAutofit/>
          </a:bodyPr>
          <a:lstStyle/>
          <a:p>
            <a:pPr lvl="0">
              <a:spcBef>
                <a:spcPts val="0"/>
              </a:spcBef>
              <a:buNone/>
            </a:pPr>
            <a:r>
              <a:rPr lang="en" dirty="0" smtClean="0"/>
              <a:t>SQL ALTER TABLE:</a:t>
            </a:r>
            <a:endParaRPr lang="en" dirty="0"/>
          </a:p>
        </p:txBody>
      </p:sp>
      <p:sp>
        <p:nvSpPr>
          <p:cNvPr id="73" name="Shape 73"/>
          <p:cNvSpPr txBox="1">
            <a:spLocks noGrp="1"/>
          </p:cNvSpPr>
          <p:nvPr>
            <p:ph type="subTitle" idx="1"/>
          </p:nvPr>
        </p:nvSpPr>
        <p:spPr>
          <a:xfrm>
            <a:off x="460950" y="1061300"/>
            <a:ext cx="8222100" cy="3825600"/>
          </a:xfrm>
          <a:prstGeom prst="rect">
            <a:avLst/>
          </a:prstGeom>
        </p:spPr>
        <p:txBody>
          <a:bodyPr lIns="91425" tIns="91425" rIns="91425" bIns="91425" anchor="t" anchorCtr="0">
            <a:noAutofit/>
          </a:bodyPr>
          <a:lstStyle/>
          <a:p>
            <a:r>
              <a:rPr lang="en-US" sz="2000" dirty="0"/>
              <a:t>The ALTER TABLE statement is used to add, delete, or modify columns in an existing table.</a:t>
            </a:r>
          </a:p>
          <a:p>
            <a:r>
              <a:rPr lang="en-US" sz="2000" dirty="0"/>
              <a:t>The ALTER TABLE statement is also used to add and drop various constraints on an existing table</a:t>
            </a:r>
            <a:r>
              <a:rPr lang="en-US" sz="2000" dirty="0" smtClean="0"/>
              <a:t>.</a:t>
            </a:r>
          </a:p>
          <a:p>
            <a:r>
              <a:rPr lang="en-US" sz="2000" dirty="0"/>
              <a:t>ALTER TABLE </a:t>
            </a:r>
            <a:r>
              <a:rPr lang="en-US" sz="2000" i="1" dirty="0"/>
              <a:t>table_name</a:t>
            </a:r>
            <a:r>
              <a:rPr lang="en-US" sz="2000" dirty="0"/>
              <a:t/>
            </a:r>
            <a:br>
              <a:rPr lang="en-US" sz="2000" dirty="0"/>
            </a:br>
            <a:r>
              <a:rPr lang="en-US" sz="2000" dirty="0"/>
              <a:t>ADD </a:t>
            </a:r>
            <a:r>
              <a:rPr lang="en-US" sz="2000" i="1" dirty="0"/>
              <a:t>column_name datatype</a:t>
            </a:r>
            <a:r>
              <a:rPr lang="en-US" sz="2000" dirty="0" smtClean="0"/>
              <a:t>;</a:t>
            </a:r>
          </a:p>
          <a:p>
            <a:r>
              <a:rPr lang="en-US" sz="2000" dirty="0"/>
              <a:t>ALTER TABLE </a:t>
            </a:r>
            <a:r>
              <a:rPr lang="en-US" sz="2000" i="1" dirty="0"/>
              <a:t>table_name</a:t>
            </a:r>
            <a:r>
              <a:rPr lang="en-US" sz="2000" dirty="0"/>
              <a:t/>
            </a:r>
            <a:br>
              <a:rPr lang="en-US" sz="2000" dirty="0"/>
            </a:br>
            <a:r>
              <a:rPr lang="en-US" sz="2000" dirty="0"/>
              <a:t>DROP COLUMN </a:t>
            </a:r>
            <a:r>
              <a:rPr lang="en-US" sz="2000" i="1" dirty="0"/>
              <a:t>column_name</a:t>
            </a:r>
            <a:r>
              <a:rPr lang="en-US" sz="2000" dirty="0" smtClean="0"/>
              <a:t>;</a:t>
            </a:r>
          </a:p>
          <a:p>
            <a:r>
              <a:rPr lang="en-US" sz="2000" dirty="0"/>
              <a:t>ALTER TABLE </a:t>
            </a:r>
            <a:r>
              <a:rPr lang="en-US" sz="2000" i="1" dirty="0"/>
              <a:t>table_name</a:t>
            </a:r>
            <a:r>
              <a:rPr lang="en-US" sz="2000" dirty="0"/>
              <a:t/>
            </a:r>
            <a:br>
              <a:rPr lang="en-US" sz="2000" dirty="0"/>
            </a:br>
            <a:r>
              <a:rPr lang="en-US" sz="2000" dirty="0"/>
              <a:t>MODIFY COLUMN </a:t>
            </a:r>
            <a:r>
              <a:rPr lang="en-US" sz="2000" i="1" dirty="0"/>
              <a:t>column_name datatype</a:t>
            </a:r>
            <a:r>
              <a:rPr lang="en-US" sz="2000" dirty="0"/>
              <a:t>;</a:t>
            </a:r>
          </a:p>
        </p:txBody>
      </p:sp>
    </p:spTree>
    <p:extLst>
      <p:ext uri="{BB962C8B-B14F-4D97-AF65-F5344CB8AC3E}">
        <p14:creationId xmlns:p14="http://schemas.microsoft.com/office/powerpoint/2010/main" val="23296978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221600"/>
            <a:ext cx="8222100" cy="839700"/>
          </a:xfrm>
          <a:prstGeom prst="rect">
            <a:avLst/>
          </a:prstGeom>
        </p:spPr>
        <p:txBody>
          <a:bodyPr lIns="91425" tIns="91425" rIns="91425" bIns="91425" anchor="b" anchorCtr="0">
            <a:noAutofit/>
          </a:bodyPr>
          <a:lstStyle/>
          <a:p>
            <a:pPr lvl="0">
              <a:spcBef>
                <a:spcPts val="0"/>
              </a:spcBef>
              <a:buNone/>
            </a:pPr>
            <a:r>
              <a:rPr lang="en" dirty="0" smtClean="0"/>
              <a:t>References:</a:t>
            </a:r>
            <a:endParaRPr lang="en" dirty="0"/>
          </a:p>
        </p:txBody>
      </p:sp>
      <p:sp>
        <p:nvSpPr>
          <p:cNvPr id="73" name="Shape 73"/>
          <p:cNvSpPr txBox="1">
            <a:spLocks noGrp="1"/>
          </p:cNvSpPr>
          <p:nvPr>
            <p:ph type="subTitle" idx="1"/>
          </p:nvPr>
        </p:nvSpPr>
        <p:spPr>
          <a:xfrm>
            <a:off x="460950" y="1061300"/>
            <a:ext cx="8222100" cy="3825600"/>
          </a:xfrm>
          <a:prstGeom prst="rect">
            <a:avLst/>
          </a:prstGeom>
        </p:spPr>
        <p:txBody>
          <a:bodyPr lIns="91425" tIns="91425" rIns="91425" bIns="91425" anchor="t" anchorCtr="0">
            <a:noAutofit/>
          </a:bodyPr>
          <a:lstStyle/>
          <a:p>
            <a:r>
              <a:rPr lang="en-US" sz="2000" smtClean="0">
                <a:hlinkClick r:id="rId3"/>
              </a:rPr>
              <a:t>www.w3schools.com/sql</a:t>
            </a:r>
            <a:endParaRPr lang="en-US" sz="2000" smtClean="0"/>
          </a:p>
          <a:p>
            <a:endParaRPr lang="en-US" sz="2000" dirty="0"/>
          </a:p>
        </p:txBody>
      </p:sp>
    </p:spTree>
    <p:extLst>
      <p:ext uri="{BB962C8B-B14F-4D97-AF65-F5344CB8AC3E}">
        <p14:creationId xmlns:p14="http://schemas.microsoft.com/office/powerpoint/2010/main" val="2676972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221600"/>
            <a:ext cx="8222100" cy="839700"/>
          </a:xfrm>
          <a:prstGeom prst="rect">
            <a:avLst/>
          </a:prstGeom>
        </p:spPr>
        <p:txBody>
          <a:bodyPr lIns="91425" tIns="91425" rIns="91425" bIns="91425" anchor="b" anchorCtr="0">
            <a:noAutofit/>
          </a:bodyPr>
          <a:lstStyle/>
          <a:p>
            <a:pPr lvl="0">
              <a:spcBef>
                <a:spcPts val="0"/>
              </a:spcBef>
              <a:buNone/>
            </a:pPr>
            <a:r>
              <a:rPr lang="en" dirty="0" smtClean="0"/>
              <a:t>SQL Intro:</a:t>
            </a:r>
            <a:endParaRPr lang="en" dirty="0"/>
          </a:p>
        </p:txBody>
      </p:sp>
      <p:sp>
        <p:nvSpPr>
          <p:cNvPr id="73" name="Shape 73"/>
          <p:cNvSpPr txBox="1">
            <a:spLocks noGrp="1"/>
          </p:cNvSpPr>
          <p:nvPr>
            <p:ph type="subTitle" idx="1"/>
          </p:nvPr>
        </p:nvSpPr>
        <p:spPr>
          <a:xfrm>
            <a:off x="460950" y="1143000"/>
            <a:ext cx="8222100" cy="3825600"/>
          </a:xfrm>
          <a:prstGeom prst="rect">
            <a:avLst/>
          </a:prstGeom>
        </p:spPr>
        <p:txBody>
          <a:bodyPr lIns="91425" tIns="91425" rIns="91425" bIns="91425" anchor="t" anchorCtr="0">
            <a:noAutofit/>
          </a:bodyPr>
          <a:lstStyle/>
          <a:p>
            <a:pPr marL="571500" lvl="0" indent="-342900">
              <a:buFont typeface="Arial" panose="020B0604020202020204" pitchFamily="34" charset="0"/>
              <a:buChar char="•"/>
            </a:pPr>
            <a:r>
              <a:rPr lang="en-US" sz="2000" dirty="0"/>
              <a:t>SQL is a standard language for storing, manipulating and retrieving data in databases</a:t>
            </a:r>
            <a:r>
              <a:rPr lang="en-US" sz="2000" dirty="0" smtClean="0"/>
              <a:t>.</a:t>
            </a:r>
          </a:p>
          <a:p>
            <a:pPr marL="571500" indent="-342900">
              <a:buFont typeface="Arial" panose="020B0604020202020204" pitchFamily="34" charset="0"/>
              <a:buChar char="•"/>
            </a:pPr>
            <a:r>
              <a:rPr lang="en-US" sz="2000" dirty="0"/>
              <a:t>SQL stands for Structured Query Language</a:t>
            </a:r>
          </a:p>
          <a:p>
            <a:pPr marL="571500" indent="-342900">
              <a:buFont typeface="Arial" panose="020B0604020202020204" pitchFamily="34" charset="0"/>
              <a:buChar char="•"/>
            </a:pPr>
            <a:r>
              <a:rPr lang="en-US" sz="2000" dirty="0"/>
              <a:t>SQL can execute queries against a database</a:t>
            </a:r>
          </a:p>
          <a:p>
            <a:pPr marL="571500" indent="-342900">
              <a:buFont typeface="Arial" panose="020B0604020202020204" pitchFamily="34" charset="0"/>
              <a:buChar char="•"/>
            </a:pPr>
            <a:r>
              <a:rPr lang="en-US" sz="2000" dirty="0"/>
              <a:t>SQL can retrieve data from a database</a:t>
            </a:r>
          </a:p>
          <a:p>
            <a:pPr marL="571500" indent="-342900">
              <a:buFont typeface="Arial" panose="020B0604020202020204" pitchFamily="34" charset="0"/>
              <a:buChar char="•"/>
            </a:pPr>
            <a:r>
              <a:rPr lang="en-US" sz="2000" dirty="0"/>
              <a:t>SQL can insert records in a database</a:t>
            </a:r>
          </a:p>
          <a:p>
            <a:pPr marL="571500" indent="-342900">
              <a:buFont typeface="Arial" panose="020B0604020202020204" pitchFamily="34" charset="0"/>
              <a:buChar char="•"/>
            </a:pPr>
            <a:r>
              <a:rPr lang="en-US" sz="2000" dirty="0"/>
              <a:t>SQL can </a:t>
            </a:r>
            <a:r>
              <a:rPr lang="en-US" sz="2000" dirty="0" smtClean="0"/>
              <a:t>create, update, delete </a:t>
            </a:r>
            <a:r>
              <a:rPr lang="en-US" sz="2000" dirty="0"/>
              <a:t>records </a:t>
            </a:r>
            <a:r>
              <a:rPr lang="en-US" sz="2000" dirty="0" smtClean="0"/>
              <a:t>in </a:t>
            </a:r>
            <a:r>
              <a:rPr lang="en-US" sz="2000" dirty="0"/>
              <a:t>a </a:t>
            </a:r>
            <a:r>
              <a:rPr lang="en-US" sz="2000" dirty="0" smtClean="0"/>
              <a:t>database</a:t>
            </a:r>
          </a:p>
          <a:p>
            <a:pPr marL="571500" indent="-342900">
              <a:buFont typeface="Arial" panose="020B0604020202020204" pitchFamily="34" charset="0"/>
              <a:buChar char="•"/>
            </a:pPr>
            <a:r>
              <a:rPr lang="en-US" sz="2000" dirty="0"/>
              <a:t>SQL can create new </a:t>
            </a:r>
            <a:r>
              <a:rPr lang="en-US" sz="2000" dirty="0" smtClean="0"/>
              <a:t>databases </a:t>
            </a:r>
          </a:p>
          <a:p>
            <a:pPr marL="571500" indent="-342900">
              <a:buFont typeface="Arial" panose="020B0604020202020204" pitchFamily="34" charset="0"/>
              <a:buChar char="•"/>
            </a:pPr>
            <a:r>
              <a:rPr lang="en-US" sz="2000" dirty="0" smtClean="0"/>
              <a:t>To </a:t>
            </a:r>
            <a:r>
              <a:rPr lang="en-US" sz="2000" dirty="0"/>
              <a:t>build a web site that shows data from a database, you will </a:t>
            </a:r>
            <a:r>
              <a:rPr lang="en-US" sz="2000" dirty="0" smtClean="0"/>
              <a:t>need: an </a:t>
            </a:r>
            <a:r>
              <a:rPr lang="en-US" sz="2000" dirty="0"/>
              <a:t>RDBMS database program (i.e. MS Access, SQL Server, </a:t>
            </a:r>
            <a:r>
              <a:rPr lang="en-US" sz="2000" dirty="0" smtClean="0"/>
              <a:t>MySQL) and </a:t>
            </a:r>
            <a:r>
              <a:rPr lang="en-US" sz="2000" dirty="0"/>
              <a:t>a server-side scripting language, like PHP or ASP</a:t>
            </a:r>
          </a:p>
          <a:p>
            <a:pPr marL="571500" indent="-342900">
              <a:buFont typeface="Arial" panose="020B0604020202020204" pitchFamily="34" charset="0"/>
              <a:buChar char="•"/>
            </a:pPr>
            <a:endParaRPr lang="en-US" sz="2000" dirty="0"/>
          </a:p>
          <a:p>
            <a:pPr marL="571500" lvl="0" indent="-342900">
              <a:buFont typeface="Arial" panose="020B0604020202020204" pitchFamily="34" charset="0"/>
              <a:buChar char="•"/>
            </a:pPr>
            <a:endParaRPr lang="en" sz="2000" dirty="0"/>
          </a:p>
        </p:txBody>
      </p:sp>
    </p:spTree>
    <p:extLst>
      <p:ext uri="{BB962C8B-B14F-4D97-AF65-F5344CB8AC3E}">
        <p14:creationId xmlns:p14="http://schemas.microsoft.com/office/powerpoint/2010/main" val="3342331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221600"/>
            <a:ext cx="8222100" cy="839700"/>
          </a:xfrm>
          <a:prstGeom prst="rect">
            <a:avLst/>
          </a:prstGeom>
        </p:spPr>
        <p:txBody>
          <a:bodyPr lIns="91425" tIns="91425" rIns="91425" bIns="91425" anchor="b" anchorCtr="0">
            <a:noAutofit/>
          </a:bodyPr>
          <a:lstStyle/>
          <a:p>
            <a:pPr lvl="0">
              <a:spcBef>
                <a:spcPts val="0"/>
              </a:spcBef>
              <a:buNone/>
            </a:pPr>
            <a:r>
              <a:rPr lang="en" dirty="0" smtClean="0"/>
              <a:t>SQL Intro:</a:t>
            </a:r>
            <a:endParaRPr lang="en" dirty="0"/>
          </a:p>
        </p:txBody>
      </p:sp>
      <p:sp>
        <p:nvSpPr>
          <p:cNvPr id="73" name="Shape 73"/>
          <p:cNvSpPr txBox="1">
            <a:spLocks noGrp="1"/>
          </p:cNvSpPr>
          <p:nvPr>
            <p:ph type="subTitle" idx="1"/>
          </p:nvPr>
        </p:nvSpPr>
        <p:spPr>
          <a:xfrm>
            <a:off x="460950" y="1143000"/>
            <a:ext cx="8222100" cy="3825600"/>
          </a:xfrm>
          <a:prstGeom prst="rect">
            <a:avLst/>
          </a:prstGeom>
        </p:spPr>
        <p:txBody>
          <a:bodyPr lIns="91425" tIns="91425" rIns="91425" bIns="91425" anchor="t" anchorCtr="0">
            <a:noAutofit/>
          </a:bodyPr>
          <a:lstStyle/>
          <a:p>
            <a:pPr marL="342900" indent="-342900">
              <a:buFont typeface="Arial" panose="020B0604020202020204" pitchFamily="34" charset="0"/>
              <a:buChar char="•"/>
            </a:pPr>
            <a:r>
              <a:rPr lang="en-US" sz="2000" dirty="0"/>
              <a:t>RDBMS stands for Relational Database Management </a:t>
            </a:r>
            <a:r>
              <a:rPr lang="en-US" sz="2000" dirty="0" smtClean="0"/>
              <a:t>System. RDBMS </a:t>
            </a:r>
            <a:r>
              <a:rPr lang="en-US" sz="2000" dirty="0"/>
              <a:t>is the basis for SQL, and for all modern database systems such as MS SQL Server, IBM DB2, Oracle, MySQL, and Microsoft </a:t>
            </a:r>
            <a:r>
              <a:rPr lang="en-US" sz="2000" dirty="0" smtClean="0"/>
              <a:t>Access. The </a:t>
            </a:r>
            <a:r>
              <a:rPr lang="en-US" sz="2000" dirty="0"/>
              <a:t>data in RDBMS is stored in database objects called tables. A table is a collection of related data entries and it consists of columns and rows</a:t>
            </a:r>
            <a:r>
              <a:rPr lang="en-US" sz="2000" dirty="0" smtClean="0"/>
              <a:t>.</a:t>
            </a:r>
            <a:endParaRPr lang="en-US" sz="2000" dirty="0"/>
          </a:p>
          <a:p>
            <a:pPr marL="342900" indent="-342900">
              <a:buFont typeface="Arial" panose="020B0604020202020204" pitchFamily="34" charset="0"/>
              <a:buChar char="•"/>
            </a:pPr>
            <a:r>
              <a:rPr lang="en-US" sz="2000" dirty="0"/>
              <a:t>A field is a column in a table that is designed to maintain specific information about every record in the table</a:t>
            </a:r>
            <a:r>
              <a:rPr lang="en-US" sz="2000" dirty="0" smtClean="0"/>
              <a:t>.</a:t>
            </a:r>
            <a:endParaRPr lang="en-US" sz="2000" dirty="0"/>
          </a:p>
          <a:p>
            <a:pPr marL="342900" indent="-342900">
              <a:buFont typeface="Arial" panose="020B0604020202020204" pitchFamily="34" charset="0"/>
              <a:buChar char="•"/>
            </a:pPr>
            <a:r>
              <a:rPr lang="en-US" sz="2000" dirty="0"/>
              <a:t>A record, also called a row, is each individual entry that exists in a table.</a:t>
            </a:r>
          </a:p>
          <a:p>
            <a:pPr marL="571500" indent="-342900">
              <a:buFont typeface="Arial" panose="020B0604020202020204" pitchFamily="34" charset="0"/>
              <a:buChar char="•"/>
            </a:pPr>
            <a:endParaRPr lang="en-US" sz="2000" dirty="0"/>
          </a:p>
          <a:p>
            <a:pPr marL="571500" lvl="0" indent="-342900">
              <a:buFont typeface="Arial" panose="020B0604020202020204" pitchFamily="34" charset="0"/>
              <a:buChar char="•"/>
            </a:pPr>
            <a:endParaRPr lang="en" sz="2000" dirty="0"/>
          </a:p>
        </p:txBody>
      </p:sp>
    </p:spTree>
    <p:extLst>
      <p:ext uri="{BB962C8B-B14F-4D97-AF65-F5344CB8AC3E}">
        <p14:creationId xmlns:p14="http://schemas.microsoft.com/office/powerpoint/2010/main" val="3522788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221600"/>
            <a:ext cx="8222100" cy="839700"/>
          </a:xfrm>
          <a:prstGeom prst="rect">
            <a:avLst/>
          </a:prstGeom>
        </p:spPr>
        <p:txBody>
          <a:bodyPr lIns="91425" tIns="91425" rIns="91425" bIns="91425" anchor="b" anchorCtr="0">
            <a:noAutofit/>
          </a:bodyPr>
          <a:lstStyle/>
          <a:p>
            <a:pPr lvl="0">
              <a:spcBef>
                <a:spcPts val="0"/>
              </a:spcBef>
              <a:buNone/>
            </a:pPr>
            <a:r>
              <a:rPr lang="en" dirty="0" smtClean="0"/>
              <a:t>SQL Syntax:</a:t>
            </a:r>
            <a:endParaRPr lang="en" dirty="0"/>
          </a:p>
        </p:txBody>
      </p:sp>
      <p:sp>
        <p:nvSpPr>
          <p:cNvPr id="73" name="Shape 73"/>
          <p:cNvSpPr txBox="1">
            <a:spLocks noGrp="1"/>
          </p:cNvSpPr>
          <p:nvPr>
            <p:ph type="subTitle" idx="1"/>
          </p:nvPr>
        </p:nvSpPr>
        <p:spPr>
          <a:xfrm>
            <a:off x="460950" y="1143000"/>
            <a:ext cx="8222100" cy="3825600"/>
          </a:xfrm>
          <a:prstGeom prst="rect">
            <a:avLst/>
          </a:prstGeom>
        </p:spPr>
        <p:txBody>
          <a:bodyPr lIns="91425" tIns="91425" rIns="91425" bIns="91425" anchor="t" anchorCtr="0">
            <a:noAutofit/>
          </a:bodyPr>
          <a:lstStyle/>
          <a:p>
            <a:r>
              <a:rPr lang="en-US" sz="2000" dirty="0"/>
              <a:t>A database most often contains one or more tables. Each table is identified by a name (e.g. "Customers" or "Orders"). Tables contain records (rows) with data</a:t>
            </a:r>
            <a:r>
              <a:rPr lang="en-US" sz="2000" dirty="0" smtClean="0"/>
              <a:t>.</a:t>
            </a:r>
            <a:endParaRPr lang="en-US" sz="2000" dirty="0"/>
          </a:p>
        </p:txBody>
      </p:sp>
      <p:pic>
        <p:nvPicPr>
          <p:cNvPr id="4" name="Picture 3" descr="C:\Users\junaid\Desktop\database table.PNG"/>
          <p:cNvPicPr/>
          <p:nvPr/>
        </p:nvPicPr>
        <p:blipFill>
          <a:blip r:embed="rId3">
            <a:extLst>
              <a:ext uri="{28A0092B-C50C-407E-A947-70E740481C1C}">
                <a14:useLocalDpi xmlns:a14="http://schemas.microsoft.com/office/drawing/2010/main" val="0"/>
              </a:ext>
            </a:extLst>
          </a:blip>
          <a:srcRect/>
          <a:stretch>
            <a:fillRect/>
          </a:stretch>
        </p:blipFill>
        <p:spPr bwMode="auto">
          <a:xfrm>
            <a:off x="460949" y="2239766"/>
            <a:ext cx="8140025" cy="2728834"/>
          </a:xfrm>
          <a:prstGeom prst="rect">
            <a:avLst/>
          </a:prstGeom>
          <a:noFill/>
          <a:ln>
            <a:noFill/>
          </a:ln>
        </p:spPr>
      </p:pic>
    </p:spTree>
    <p:extLst>
      <p:ext uri="{BB962C8B-B14F-4D97-AF65-F5344CB8AC3E}">
        <p14:creationId xmlns:p14="http://schemas.microsoft.com/office/powerpoint/2010/main" val="1427421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221600"/>
            <a:ext cx="8222100" cy="839700"/>
          </a:xfrm>
          <a:prstGeom prst="rect">
            <a:avLst/>
          </a:prstGeom>
        </p:spPr>
        <p:txBody>
          <a:bodyPr lIns="91425" tIns="91425" rIns="91425" bIns="91425" anchor="b" anchorCtr="0">
            <a:noAutofit/>
          </a:bodyPr>
          <a:lstStyle/>
          <a:p>
            <a:pPr lvl="0">
              <a:spcBef>
                <a:spcPts val="0"/>
              </a:spcBef>
              <a:buNone/>
            </a:pPr>
            <a:r>
              <a:rPr lang="en" dirty="0" smtClean="0"/>
              <a:t>SQL Syntax:</a:t>
            </a:r>
            <a:endParaRPr lang="en" dirty="0"/>
          </a:p>
        </p:txBody>
      </p:sp>
      <p:sp>
        <p:nvSpPr>
          <p:cNvPr id="73" name="Shape 73"/>
          <p:cNvSpPr txBox="1">
            <a:spLocks noGrp="1"/>
          </p:cNvSpPr>
          <p:nvPr>
            <p:ph type="subTitle" idx="1"/>
          </p:nvPr>
        </p:nvSpPr>
        <p:spPr>
          <a:xfrm>
            <a:off x="460950" y="1143000"/>
            <a:ext cx="8222100" cy="3825600"/>
          </a:xfrm>
          <a:prstGeom prst="rect">
            <a:avLst/>
          </a:prstGeom>
        </p:spPr>
        <p:txBody>
          <a:bodyPr lIns="91425" tIns="91425" rIns="91425" bIns="91425" anchor="t" anchorCtr="0">
            <a:noAutofit/>
          </a:bodyPr>
          <a:lstStyle/>
          <a:p>
            <a:r>
              <a:rPr lang="en-US" sz="2000" dirty="0"/>
              <a:t>Most of the actions you need to perform on a database are done with SQL </a:t>
            </a:r>
            <a:r>
              <a:rPr lang="en-US" sz="2000" dirty="0" smtClean="0"/>
              <a:t>statements. The </a:t>
            </a:r>
            <a:r>
              <a:rPr lang="en-US" sz="2000" dirty="0"/>
              <a:t>following SQL statement selects all the records in the "Customers" table</a:t>
            </a:r>
            <a:r>
              <a:rPr lang="en-US" sz="2000" dirty="0" smtClean="0"/>
              <a:t>:</a:t>
            </a:r>
          </a:p>
          <a:p>
            <a:endParaRPr lang="en-US" sz="2000" dirty="0"/>
          </a:p>
          <a:p>
            <a:r>
              <a:rPr lang="en-US" sz="2000" dirty="0"/>
              <a:t>SELECT * FROM Customers;</a:t>
            </a:r>
          </a:p>
          <a:p>
            <a:endParaRPr lang="en-US" sz="2000" dirty="0"/>
          </a:p>
        </p:txBody>
      </p:sp>
    </p:spTree>
    <p:extLst>
      <p:ext uri="{BB962C8B-B14F-4D97-AF65-F5344CB8AC3E}">
        <p14:creationId xmlns:p14="http://schemas.microsoft.com/office/powerpoint/2010/main" val="1555972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221600"/>
            <a:ext cx="8222100" cy="839700"/>
          </a:xfrm>
          <a:prstGeom prst="rect">
            <a:avLst/>
          </a:prstGeom>
        </p:spPr>
        <p:txBody>
          <a:bodyPr lIns="91425" tIns="91425" rIns="91425" bIns="91425" anchor="b" anchorCtr="0">
            <a:noAutofit/>
          </a:bodyPr>
          <a:lstStyle/>
          <a:p>
            <a:pPr lvl="0">
              <a:spcBef>
                <a:spcPts val="0"/>
              </a:spcBef>
              <a:buNone/>
            </a:pPr>
            <a:r>
              <a:rPr lang="en" dirty="0" smtClean="0"/>
              <a:t>SQL Syntax:</a:t>
            </a:r>
            <a:endParaRPr lang="en" dirty="0"/>
          </a:p>
        </p:txBody>
      </p:sp>
      <p:sp>
        <p:nvSpPr>
          <p:cNvPr id="73" name="Shape 73"/>
          <p:cNvSpPr txBox="1">
            <a:spLocks noGrp="1"/>
          </p:cNvSpPr>
          <p:nvPr>
            <p:ph type="subTitle" idx="1"/>
          </p:nvPr>
        </p:nvSpPr>
        <p:spPr>
          <a:xfrm>
            <a:off x="460950" y="1143000"/>
            <a:ext cx="8222100" cy="3825600"/>
          </a:xfrm>
          <a:prstGeom prst="rect">
            <a:avLst/>
          </a:prstGeom>
        </p:spPr>
        <p:txBody>
          <a:bodyPr lIns="91425" tIns="91425" rIns="91425" bIns="91425" anchor="t" anchorCtr="0">
            <a:noAutofit/>
          </a:bodyPr>
          <a:lstStyle/>
          <a:p>
            <a:r>
              <a:rPr lang="en-US" sz="2000" dirty="0" smtClean="0"/>
              <a:t>Some Important SQL commands:</a:t>
            </a:r>
            <a:endParaRPr lang="en-US" sz="2000" dirty="0"/>
          </a:p>
          <a:p>
            <a:pPr marL="342900" indent="-342900">
              <a:buFont typeface="Arial" panose="020B0604020202020204" pitchFamily="34" charset="0"/>
              <a:buChar char="•"/>
            </a:pPr>
            <a:r>
              <a:rPr lang="en-US" sz="2000" b="1" dirty="0"/>
              <a:t>SELECT</a:t>
            </a:r>
            <a:r>
              <a:rPr lang="en-US" sz="2000" dirty="0"/>
              <a:t> - extracts data from a database</a:t>
            </a:r>
          </a:p>
          <a:p>
            <a:pPr marL="342900" indent="-342900">
              <a:buFont typeface="Arial" panose="020B0604020202020204" pitchFamily="34" charset="0"/>
              <a:buChar char="•"/>
            </a:pPr>
            <a:r>
              <a:rPr lang="en-US" sz="2000" b="1" dirty="0"/>
              <a:t>UPDATE</a:t>
            </a:r>
            <a:r>
              <a:rPr lang="en-US" sz="2000" dirty="0"/>
              <a:t> - updates data in a database</a:t>
            </a:r>
          </a:p>
          <a:p>
            <a:pPr marL="342900" indent="-342900">
              <a:buFont typeface="Arial" panose="020B0604020202020204" pitchFamily="34" charset="0"/>
              <a:buChar char="•"/>
            </a:pPr>
            <a:r>
              <a:rPr lang="en-US" sz="2000" b="1" dirty="0"/>
              <a:t>DELETE</a:t>
            </a:r>
            <a:r>
              <a:rPr lang="en-US" sz="2000" dirty="0"/>
              <a:t> - deletes data from a database</a:t>
            </a:r>
          </a:p>
          <a:p>
            <a:pPr marL="342900" indent="-342900">
              <a:buFont typeface="Arial" panose="020B0604020202020204" pitchFamily="34" charset="0"/>
              <a:buChar char="•"/>
            </a:pPr>
            <a:r>
              <a:rPr lang="en-US" sz="2000" b="1" dirty="0"/>
              <a:t>INSERT INTO</a:t>
            </a:r>
            <a:r>
              <a:rPr lang="en-US" sz="2000" dirty="0"/>
              <a:t> - inserts new data into a database</a:t>
            </a:r>
          </a:p>
          <a:p>
            <a:pPr marL="342900" indent="-342900">
              <a:buFont typeface="Arial" panose="020B0604020202020204" pitchFamily="34" charset="0"/>
              <a:buChar char="•"/>
            </a:pPr>
            <a:r>
              <a:rPr lang="en-US" sz="2000" b="1" dirty="0"/>
              <a:t>CREATE DATABASE</a:t>
            </a:r>
            <a:r>
              <a:rPr lang="en-US" sz="2000" dirty="0"/>
              <a:t> - creates a new database</a:t>
            </a:r>
          </a:p>
          <a:p>
            <a:pPr marL="342900" indent="-342900">
              <a:buFont typeface="Arial" panose="020B0604020202020204" pitchFamily="34" charset="0"/>
              <a:buChar char="•"/>
            </a:pPr>
            <a:r>
              <a:rPr lang="en-US" sz="2000" b="1" dirty="0"/>
              <a:t>ALTER DATABASE</a:t>
            </a:r>
            <a:r>
              <a:rPr lang="en-US" sz="2000" dirty="0"/>
              <a:t> - modifies a database</a:t>
            </a:r>
          </a:p>
          <a:p>
            <a:pPr marL="342900" indent="-342900">
              <a:buFont typeface="Arial" panose="020B0604020202020204" pitchFamily="34" charset="0"/>
              <a:buChar char="•"/>
            </a:pPr>
            <a:r>
              <a:rPr lang="en-US" sz="2000" b="1" dirty="0"/>
              <a:t>CREATE TABLE</a:t>
            </a:r>
            <a:r>
              <a:rPr lang="en-US" sz="2000" dirty="0"/>
              <a:t> - creates a new table</a:t>
            </a:r>
          </a:p>
          <a:p>
            <a:pPr marL="342900" indent="-342900">
              <a:buFont typeface="Arial" panose="020B0604020202020204" pitchFamily="34" charset="0"/>
              <a:buChar char="•"/>
            </a:pPr>
            <a:r>
              <a:rPr lang="en-US" sz="2000" b="1" dirty="0"/>
              <a:t>ALTER TABLE</a:t>
            </a:r>
            <a:r>
              <a:rPr lang="en-US" sz="2000" dirty="0"/>
              <a:t> - modifies a table</a:t>
            </a:r>
          </a:p>
          <a:p>
            <a:pPr marL="342900" indent="-342900">
              <a:buFont typeface="Arial" panose="020B0604020202020204" pitchFamily="34" charset="0"/>
              <a:buChar char="•"/>
            </a:pPr>
            <a:r>
              <a:rPr lang="en-US" sz="2000" b="1" dirty="0"/>
              <a:t>DROP TABLE</a:t>
            </a:r>
            <a:r>
              <a:rPr lang="en-US" sz="2000" dirty="0"/>
              <a:t> - deletes a table</a:t>
            </a:r>
          </a:p>
          <a:p>
            <a:pPr marL="342900" indent="-342900">
              <a:buFont typeface="Arial" panose="020B0604020202020204" pitchFamily="34" charset="0"/>
              <a:buChar char="•"/>
            </a:pPr>
            <a:r>
              <a:rPr lang="en-US" sz="2000" b="1" dirty="0"/>
              <a:t>CREATE INDEX</a:t>
            </a:r>
            <a:r>
              <a:rPr lang="en-US" sz="2000" dirty="0"/>
              <a:t> - creates an index (search key)</a:t>
            </a:r>
          </a:p>
          <a:p>
            <a:pPr marL="342900" indent="-342900">
              <a:buFont typeface="Arial" panose="020B0604020202020204" pitchFamily="34" charset="0"/>
              <a:buChar char="•"/>
            </a:pPr>
            <a:r>
              <a:rPr lang="en-US" sz="2000" b="1" dirty="0"/>
              <a:t>DROP INDEX</a:t>
            </a:r>
            <a:r>
              <a:rPr lang="en-US" sz="2000" dirty="0"/>
              <a:t> - deletes an index</a:t>
            </a:r>
          </a:p>
          <a:p>
            <a:endParaRPr lang="en-US" sz="2000" dirty="0"/>
          </a:p>
          <a:p>
            <a:endParaRPr lang="en-US" sz="2000" dirty="0"/>
          </a:p>
        </p:txBody>
      </p:sp>
    </p:spTree>
    <p:extLst>
      <p:ext uri="{BB962C8B-B14F-4D97-AF65-F5344CB8AC3E}">
        <p14:creationId xmlns:p14="http://schemas.microsoft.com/office/powerpoint/2010/main" val="949202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221600"/>
            <a:ext cx="8222100" cy="839700"/>
          </a:xfrm>
          <a:prstGeom prst="rect">
            <a:avLst/>
          </a:prstGeom>
        </p:spPr>
        <p:txBody>
          <a:bodyPr lIns="91425" tIns="91425" rIns="91425" bIns="91425" anchor="b" anchorCtr="0">
            <a:noAutofit/>
          </a:bodyPr>
          <a:lstStyle/>
          <a:p>
            <a:pPr lvl="0">
              <a:spcBef>
                <a:spcPts val="0"/>
              </a:spcBef>
              <a:buNone/>
            </a:pPr>
            <a:r>
              <a:rPr lang="en" dirty="0" smtClean="0"/>
              <a:t>SQL SELECT:</a:t>
            </a:r>
            <a:endParaRPr lang="en" dirty="0"/>
          </a:p>
        </p:txBody>
      </p:sp>
      <p:sp>
        <p:nvSpPr>
          <p:cNvPr id="73" name="Shape 73"/>
          <p:cNvSpPr txBox="1">
            <a:spLocks noGrp="1"/>
          </p:cNvSpPr>
          <p:nvPr>
            <p:ph type="subTitle" idx="1"/>
          </p:nvPr>
        </p:nvSpPr>
        <p:spPr>
          <a:xfrm>
            <a:off x="460950" y="1143000"/>
            <a:ext cx="8222100" cy="3825600"/>
          </a:xfrm>
          <a:prstGeom prst="rect">
            <a:avLst/>
          </a:prstGeom>
        </p:spPr>
        <p:txBody>
          <a:bodyPr lIns="91425" tIns="91425" rIns="91425" bIns="91425" anchor="t" anchorCtr="0">
            <a:noAutofit/>
          </a:bodyPr>
          <a:lstStyle/>
          <a:p>
            <a:pPr marL="342900" indent="-342900">
              <a:buFont typeface="Arial" panose="020B0604020202020204" pitchFamily="34" charset="0"/>
              <a:buChar char="•"/>
            </a:pPr>
            <a:r>
              <a:rPr lang="en-US" sz="2000" dirty="0"/>
              <a:t>The SELECT statement is used to select data from a </a:t>
            </a:r>
            <a:r>
              <a:rPr lang="en-US" sz="2000" dirty="0" smtClean="0"/>
              <a:t>database. The </a:t>
            </a:r>
            <a:r>
              <a:rPr lang="en-US" sz="2000" dirty="0"/>
              <a:t>data returned is stored in a result table, called the result-set</a:t>
            </a:r>
            <a:r>
              <a:rPr lang="en-US" sz="2000" dirty="0" smtClean="0"/>
              <a:t>.</a:t>
            </a:r>
          </a:p>
          <a:p>
            <a:pPr marL="342900" indent="-342900">
              <a:buFont typeface="Arial" panose="020B0604020202020204" pitchFamily="34" charset="0"/>
              <a:buChar char="•"/>
            </a:pPr>
            <a:r>
              <a:rPr lang="en-US" sz="2000" dirty="0"/>
              <a:t>SELECT </a:t>
            </a:r>
            <a:r>
              <a:rPr lang="en-US" sz="2000" i="1" dirty="0"/>
              <a:t>column1</a:t>
            </a:r>
            <a:r>
              <a:rPr lang="en-US" sz="2000" dirty="0"/>
              <a:t>,</a:t>
            </a:r>
            <a:r>
              <a:rPr lang="en-US" sz="2000" i="1" dirty="0"/>
              <a:t> column2, ...</a:t>
            </a:r>
            <a:r>
              <a:rPr lang="en-US" sz="2000" dirty="0"/>
              <a:t/>
            </a:r>
            <a:br>
              <a:rPr lang="en-US" sz="2000" dirty="0"/>
            </a:br>
            <a:r>
              <a:rPr lang="en-US" sz="2000" dirty="0"/>
              <a:t>FROM </a:t>
            </a:r>
            <a:r>
              <a:rPr lang="en-US" sz="2000" i="1" dirty="0"/>
              <a:t>table_name</a:t>
            </a:r>
            <a:r>
              <a:rPr lang="en-US" sz="2000" dirty="0" smtClean="0"/>
              <a:t>;</a:t>
            </a:r>
          </a:p>
          <a:p>
            <a:pPr marL="342900" indent="-342900">
              <a:buFont typeface="Arial" panose="020B0604020202020204" pitchFamily="34" charset="0"/>
              <a:buChar char="•"/>
            </a:pPr>
            <a:r>
              <a:rPr lang="en-US" sz="2000" dirty="0"/>
              <a:t>Here, column1, column2, ... are the field names of the table you want to select data from. If you want to select all the fields available in the table, use the following syntax</a:t>
            </a:r>
            <a:r>
              <a:rPr lang="en-US" sz="2000" dirty="0" smtClean="0"/>
              <a:t>:</a:t>
            </a:r>
          </a:p>
          <a:p>
            <a:pPr marL="342900" indent="-342900">
              <a:buFont typeface="Arial" panose="020B0604020202020204" pitchFamily="34" charset="0"/>
              <a:buChar char="•"/>
            </a:pPr>
            <a:r>
              <a:rPr lang="en-US" sz="2000" dirty="0"/>
              <a:t>SELECT * FROM </a:t>
            </a:r>
            <a:r>
              <a:rPr lang="en-US" sz="2000" i="1" dirty="0"/>
              <a:t>table_name</a:t>
            </a:r>
            <a:r>
              <a:rPr lang="en-US" sz="2000" dirty="0"/>
              <a:t>;</a:t>
            </a:r>
          </a:p>
          <a:p>
            <a:endParaRPr lang="en-US" sz="2000" dirty="0"/>
          </a:p>
        </p:txBody>
      </p:sp>
    </p:spTree>
    <p:extLst>
      <p:ext uri="{BB962C8B-B14F-4D97-AF65-F5344CB8AC3E}">
        <p14:creationId xmlns:p14="http://schemas.microsoft.com/office/powerpoint/2010/main" val="3839542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221600"/>
            <a:ext cx="8222100" cy="839700"/>
          </a:xfrm>
          <a:prstGeom prst="rect">
            <a:avLst/>
          </a:prstGeom>
        </p:spPr>
        <p:txBody>
          <a:bodyPr lIns="91425" tIns="91425" rIns="91425" bIns="91425" anchor="b" anchorCtr="0">
            <a:noAutofit/>
          </a:bodyPr>
          <a:lstStyle/>
          <a:p>
            <a:pPr lvl="0">
              <a:spcBef>
                <a:spcPts val="0"/>
              </a:spcBef>
              <a:buNone/>
            </a:pPr>
            <a:r>
              <a:rPr lang="en" dirty="0" smtClean="0"/>
              <a:t>SQL SELECT DISTINCT:</a:t>
            </a:r>
            <a:endParaRPr lang="en" dirty="0"/>
          </a:p>
        </p:txBody>
      </p:sp>
      <p:sp>
        <p:nvSpPr>
          <p:cNvPr id="73" name="Shape 73"/>
          <p:cNvSpPr txBox="1">
            <a:spLocks noGrp="1"/>
          </p:cNvSpPr>
          <p:nvPr>
            <p:ph type="subTitle" idx="1"/>
          </p:nvPr>
        </p:nvSpPr>
        <p:spPr>
          <a:xfrm>
            <a:off x="460950" y="1143000"/>
            <a:ext cx="8222100" cy="3825600"/>
          </a:xfrm>
          <a:prstGeom prst="rect">
            <a:avLst/>
          </a:prstGeom>
        </p:spPr>
        <p:txBody>
          <a:bodyPr lIns="91425" tIns="91425" rIns="91425" bIns="91425" anchor="t" anchorCtr="0">
            <a:noAutofit/>
          </a:bodyPr>
          <a:lstStyle/>
          <a:p>
            <a:pPr marL="342900" indent="-342900">
              <a:buFont typeface="Arial" panose="020B0604020202020204" pitchFamily="34" charset="0"/>
              <a:buChar char="•"/>
            </a:pPr>
            <a:r>
              <a:rPr lang="en-US" sz="2000" dirty="0"/>
              <a:t>Inside a table, a column often contains many duplicate values; and sometimes you only want to list the different (distinct) values.</a:t>
            </a:r>
          </a:p>
          <a:p>
            <a:pPr marL="342900" indent="-342900">
              <a:buFont typeface="Arial" panose="020B0604020202020204" pitchFamily="34" charset="0"/>
              <a:buChar char="•"/>
            </a:pPr>
            <a:r>
              <a:rPr lang="en-US" sz="2000" dirty="0"/>
              <a:t>The SELECT DISTINCT statement is used to return only distinct (different) values</a:t>
            </a:r>
            <a:r>
              <a:rPr lang="en-US" sz="2000" dirty="0" smtClean="0"/>
              <a:t>.</a:t>
            </a:r>
          </a:p>
          <a:p>
            <a:pPr marL="342900" indent="-342900">
              <a:buFont typeface="Arial" panose="020B0604020202020204" pitchFamily="34" charset="0"/>
              <a:buChar char="•"/>
            </a:pPr>
            <a:r>
              <a:rPr lang="en-US" sz="2000" dirty="0"/>
              <a:t>SELECT DISTINCT </a:t>
            </a:r>
            <a:r>
              <a:rPr lang="en-US" sz="2000" i="1" dirty="0"/>
              <a:t>column1</a:t>
            </a:r>
            <a:r>
              <a:rPr lang="en-US" sz="2000" dirty="0"/>
              <a:t>,</a:t>
            </a:r>
            <a:r>
              <a:rPr lang="en-US" sz="2000" i="1" dirty="0"/>
              <a:t> column2, ...</a:t>
            </a:r>
            <a:r>
              <a:rPr lang="en-US" sz="2000" dirty="0"/>
              <a:t/>
            </a:r>
            <a:br>
              <a:rPr lang="en-US" sz="2000" dirty="0"/>
            </a:br>
            <a:r>
              <a:rPr lang="en-US" sz="2000" dirty="0"/>
              <a:t>FROM </a:t>
            </a:r>
            <a:r>
              <a:rPr lang="en-US" sz="2000" i="1" dirty="0"/>
              <a:t>table_name</a:t>
            </a:r>
            <a:r>
              <a:rPr lang="en-US" sz="2000" dirty="0" smtClean="0"/>
              <a:t>;</a:t>
            </a:r>
          </a:p>
          <a:p>
            <a:pPr marL="342900" indent="-342900">
              <a:buFont typeface="Arial" panose="020B0604020202020204" pitchFamily="34" charset="0"/>
              <a:buChar char="•"/>
            </a:pPr>
            <a:r>
              <a:rPr lang="en-US" sz="2000" dirty="0"/>
              <a:t>SELECT DISTINCT Country FROM Customers;</a:t>
            </a:r>
          </a:p>
          <a:p>
            <a:pPr marL="342900"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3052165607"/>
      </p:ext>
    </p:extLst>
  </p:cSld>
  <p:clrMapOvr>
    <a:masterClrMapping/>
  </p:clrMapOvr>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733</Words>
  <Application>Microsoft Office PowerPoint</Application>
  <PresentationFormat>On-screen Show (16:9)</PresentationFormat>
  <Paragraphs>116</Paragraphs>
  <Slides>22</Slides>
  <Notes>22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Roboto</vt:lpstr>
      <vt:lpstr>material</vt:lpstr>
      <vt:lpstr>Web Systems &amp; Technologies CS-3548  Prepared By: Junaid Hassan  Lecturer at UOS M.B.Din Campus junaidte14@gmail.com</vt:lpstr>
      <vt:lpstr>Topic:</vt:lpstr>
      <vt:lpstr>SQL Intro:</vt:lpstr>
      <vt:lpstr>SQL Intro:</vt:lpstr>
      <vt:lpstr>SQL Syntax:</vt:lpstr>
      <vt:lpstr>SQL Syntax:</vt:lpstr>
      <vt:lpstr>SQL Syntax:</vt:lpstr>
      <vt:lpstr>SQL SELECT:</vt:lpstr>
      <vt:lpstr>SQL SELECT DISTINCT:</vt:lpstr>
      <vt:lpstr>SQL WHERE:</vt:lpstr>
      <vt:lpstr>SQL AND, OR, NOT:</vt:lpstr>
      <vt:lpstr>SQL AND, OR, NOT:</vt:lpstr>
      <vt:lpstr>SQL ORDER BY:</vt:lpstr>
      <vt:lpstr>SQL INSERT INTO:</vt:lpstr>
      <vt:lpstr>SQL UPDATE:</vt:lpstr>
      <vt:lpstr>SQL DELETE:</vt:lpstr>
      <vt:lpstr>SQL CREATE DATABASE:</vt:lpstr>
      <vt:lpstr>SQL DROP DATABASE:</vt:lpstr>
      <vt:lpstr>SQL CREATE TABLE:</vt:lpstr>
      <vt:lpstr>SQL DROP TABLE:</vt:lpstr>
      <vt:lpstr>SQL ALTER TABLE:</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 Systems &amp; Technologies CS-3548</dc:title>
  <cp:lastModifiedBy>Admin</cp:lastModifiedBy>
  <cp:revision>33</cp:revision>
  <dcterms:modified xsi:type="dcterms:W3CDTF">2017-05-07T13:34:18Z</dcterms:modified>
</cp:coreProperties>
</file>