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5"/>
  </p:notesMasterIdLst>
  <p:sldIdLst>
    <p:sldId id="256" r:id="rId2"/>
    <p:sldId id="257" r:id="rId3"/>
    <p:sldId id="286" r:id="rId4"/>
    <p:sldId id="258" r:id="rId5"/>
    <p:sldId id="259" r:id="rId6"/>
    <p:sldId id="260" r:id="rId7"/>
    <p:sldId id="261" r:id="rId8"/>
    <p:sldId id="262" r:id="rId9"/>
    <p:sldId id="263" r:id="rId10"/>
    <p:sldId id="264" r:id="rId11"/>
    <p:sldId id="265" r:id="rId12"/>
    <p:sldId id="266" r:id="rId13"/>
    <p:sldId id="270" r:id="rId14"/>
    <p:sldId id="273" r:id="rId15"/>
    <p:sldId id="275" r:id="rId16"/>
    <p:sldId id="276" r:id="rId17"/>
    <p:sldId id="279" r:id="rId18"/>
    <p:sldId id="281" r:id="rId19"/>
    <p:sldId id="282" r:id="rId20"/>
    <p:sldId id="283" r:id="rId21"/>
    <p:sldId id="284" r:id="rId22"/>
    <p:sldId id="285" r:id="rId23"/>
    <p:sldId id="269" r:id="rId24"/>
  </p:sldIdLst>
  <p:sldSz cx="9144000" cy="5143500" type="screen16x9"/>
  <p:notesSz cx="6858000" cy="9144000"/>
  <p:embeddedFontLst>
    <p:embeddedFont>
      <p:font typeface="Roboto" panose="020B0604020202020204"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7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12826287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33508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649486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3550676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023213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0468759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095777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0955090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797114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674734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3967953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58136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7640607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716273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317426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579156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58327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563797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45665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25674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197090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785396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720120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4521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flipH="1">
            <a:off x="8246400" y="4245925"/>
            <a:ext cx="897599" cy="897599"/>
          </a:xfrm>
          <a:prstGeom prst="rtTriangle">
            <a:avLst/>
          </a:prstGeom>
          <a:solidFill>
            <a:schemeClr val="lt1"/>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flipH="1">
            <a:off x="8246400" y="4245875"/>
            <a:ext cx="897599" cy="897599"/>
          </a:xfrm>
          <a:prstGeom prst="round1Rect">
            <a:avLst>
              <a:gd name="adj" fmla="val 16667"/>
            </a:avLst>
          </a:prstGeom>
          <a:solidFill>
            <a:schemeClr val="lt1">
              <a:alpha val="68080"/>
            </a:schemeClr>
          </a:solidFill>
          <a:ln>
            <a:noFill/>
          </a:ln>
        </p:spPr>
        <p:txBody>
          <a:bodyPr lIns="91425" tIns="91425" rIns="91425" bIns="91425" anchor="ctr" anchorCtr="0">
            <a:noAutofit/>
          </a:bodyPr>
          <a:lstStyle/>
          <a:p>
            <a:pPr lvl="0">
              <a:spcBef>
                <a:spcPts val="0"/>
              </a:spcBef>
              <a:buNone/>
            </a:pPr>
            <a:endParaRPr/>
          </a:p>
        </p:txBody>
      </p:sp>
      <p:sp>
        <p:nvSpPr>
          <p:cNvPr id="12" name="Shape 12"/>
          <p:cNvSpPr txBox="1">
            <a:spLocks noGrp="1"/>
          </p:cNvSpPr>
          <p:nvPr>
            <p:ph type="ctrTitle"/>
          </p:nvPr>
        </p:nvSpPr>
        <p:spPr>
          <a:xfrm>
            <a:off x="390525" y="1819275"/>
            <a:ext cx="8222100" cy="933599"/>
          </a:xfrm>
          <a:prstGeom prst="rect">
            <a:avLst/>
          </a:prstGeom>
        </p:spPr>
        <p:txBody>
          <a:bodyPr lIns="91425" tIns="91425" rIns="91425" bIns="91425" anchor="b"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13" name="Shape 13"/>
          <p:cNvSpPr txBox="1">
            <a:spLocks noGrp="1"/>
          </p:cNvSpPr>
          <p:nvPr>
            <p:ph type="subTitle" idx="1"/>
          </p:nvPr>
        </p:nvSpPr>
        <p:spPr>
          <a:xfrm>
            <a:off x="390525" y="2789130"/>
            <a:ext cx="8222100" cy="432899"/>
          </a:xfrm>
          <a:prstGeom prst="rect">
            <a:avLst/>
          </a:prstGeom>
        </p:spPr>
        <p:txBody>
          <a:bodyPr lIns="91425" tIns="91425" rIns="91425" bIns="91425" anchor="t" anchorCtr="0"/>
          <a:lstStyle>
            <a:lvl1pPr lvl="0">
              <a:lnSpc>
                <a:spcPct val="100000"/>
              </a:lnSpc>
              <a:spcBef>
                <a:spcPts val="0"/>
              </a:spcBef>
              <a:spcAft>
                <a:spcPts val="0"/>
              </a:spcAft>
              <a:buClr>
                <a:schemeClr val="lt1"/>
              </a:buClr>
              <a:buNone/>
              <a:defRPr>
                <a:solidFill>
                  <a:schemeClr val="lt1"/>
                </a:solidFill>
              </a:defRPr>
            </a:lvl1pPr>
            <a:lvl2pPr lvl="1">
              <a:lnSpc>
                <a:spcPct val="100000"/>
              </a:lnSpc>
              <a:spcBef>
                <a:spcPts val="0"/>
              </a:spcBef>
              <a:spcAft>
                <a:spcPts val="0"/>
              </a:spcAft>
              <a:buClr>
                <a:schemeClr val="lt1"/>
              </a:buClr>
              <a:buSzPct val="100000"/>
              <a:buNone/>
              <a:defRPr sz="1800">
                <a:solidFill>
                  <a:schemeClr val="lt1"/>
                </a:solidFill>
              </a:defRPr>
            </a:lvl2pPr>
            <a:lvl3pPr lvl="2">
              <a:lnSpc>
                <a:spcPct val="100000"/>
              </a:lnSpc>
              <a:spcBef>
                <a:spcPts val="0"/>
              </a:spcBef>
              <a:spcAft>
                <a:spcPts val="0"/>
              </a:spcAft>
              <a:buClr>
                <a:schemeClr val="lt1"/>
              </a:buClr>
              <a:buSzPct val="100000"/>
              <a:buNone/>
              <a:defRPr sz="1800">
                <a:solidFill>
                  <a:schemeClr val="lt1"/>
                </a:solidFill>
              </a:defRPr>
            </a:lvl3pPr>
            <a:lvl4pPr lvl="3">
              <a:lnSpc>
                <a:spcPct val="100000"/>
              </a:lnSpc>
              <a:spcBef>
                <a:spcPts val="0"/>
              </a:spcBef>
              <a:spcAft>
                <a:spcPts val="0"/>
              </a:spcAft>
              <a:buClr>
                <a:schemeClr val="lt1"/>
              </a:buClr>
              <a:buSzPct val="100000"/>
              <a:buNone/>
              <a:defRPr sz="1800">
                <a:solidFill>
                  <a:schemeClr val="lt1"/>
                </a:solidFill>
              </a:defRPr>
            </a:lvl4pPr>
            <a:lvl5pPr lvl="4">
              <a:lnSpc>
                <a:spcPct val="100000"/>
              </a:lnSpc>
              <a:spcBef>
                <a:spcPts val="0"/>
              </a:spcBef>
              <a:spcAft>
                <a:spcPts val="0"/>
              </a:spcAft>
              <a:buClr>
                <a:schemeClr val="lt1"/>
              </a:buClr>
              <a:buSzPct val="100000"/>
              <a:buNone/>
              <a:defRPr sz="1800">
                <a:solidFill>
                  <a:schemeClr val="lt1"/>
                </a:solidFill>
              </a:defRPr>
            </a:lvl5pPr>
            <a:lvl6pPr lvl="5">
              <a:lnSpc>
                <a:spcPct val="100000"/>
              </a:lnSpc>
              <a:spcBef>
                <a:spcPts val="0"/>
              </a:spcBef>
              <a:spcAft>
                <a:spcPts val="0"/>
              </a:spcAft>
              <a:buClr>
                <a:schemeClr val="lt1"/>
              </a:buClr>
              <a:buSzPct val="100000"/>
              <a:buNone/>
              <a:defRPr sz="1800">
                <a:solidFill>
                  <a:schemeClr val="lt1"/>
                </a:solidFill>
              </a:defRPr>
            </a:lvl6pPr>
            <a:lvl7pPr lvl="6">
              <a:lnSpc>
                <a:spcPct val="100000"/>
              </a:lnSpc>
              <a:spcBef>
                <a:spcPts val="0"/>
              </a:spcBef>
              <a:spcAft>
                <a:spcPts val="0"/>
              </a:spcAft>
              <a:buClr>
                <a:schemeClr val="lt1"/>
              </a:buClr>
              <a:buSzPct val="100000"/>
              <a:buNone/>
              <a:defRPr sz="1800">
                <a:solidFill>
                  <a:schemeClr val="lt1"/>
                </a:solidFill>
              </a:defRPr>
            </a:lvl7pPr>
            <a:lvl8pPr lvl="7">
              <a:lnSpc>
                <a:spcPct val="100000"/>
              </a:lnSpc>
              <a:spcBef>
                <a:spcPts val="0"/>
              </a:spcBef>
              <a:spcAft>
                <a:spcPts val="0"/>
              </a:spcAft>
              <a:buClr>
                <a:schemeClr val="lt1"/>
              </a:buClr>
              <a:buSzPct val="100000"/>
              <a:buNone/>
              <a:defRPr sz="1800">
                <a:solidFill>
                  <a:schemeClr val="lt1"/>
                </a:solidFill>
              </a:defRPr>
            </a:lvl8pPr>
            <a:lvl9pPr lvl="8">
              <a:lnSpc>
                <a:spcPct val="100000"/>
              </a:lnSpc>
              <a:spcBef>
                <a:spcPts val="0"/>
              </a:spcBef>
              <a:spcAft>
                <a:spcPts val="0"/>
              </a:spcAft>
              <a:buClr>
                <a:schemeClr val="lt1"/>
              </a:buClr>
              <a:buSzPct val="100000"/>
              <a:buNone/>
              <a:defRPr sz="1800">
                <a:solidFill>
                  <a:schemeClr val="lt1"/>
                </a:solidFill>
              </a:defRPr>
            </a:lvl9pPr>
          </a:lstStyle>
          <a:p>
            <a:endParaRPr/>
          </a:p>
        </p:txBody>
      </p:sp>
      <p:sp>
        <p:nvSpPr>
          <p:cNvPr id="14" name="Shape 14"/>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Shape 62"/>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60950" y="2065350"/>
            <a:ext cx="8222100" cy="1012799"/>
          </a:xfrm>
          <a:prstGeom prst="rect">
            <a:avLst/>
          </a:prstGeom>
        </p:spPr>
        <p:txBody>
          <a:bodyPr lIns="91425" tIns="91425" rIns="91425" bIns="91425" anchor="ctr" anchorCtr="0"/>
          <a:lstStyle>
            <a:lvl1pPr lvl="0">
              <a:spcBef>
                <a:spcPts val="0"/>
              </a:spcBef>
              <a:buSzPct val="100000"/>
              <a:defRPr sz="4200"/>
            </a:lvl1pPr>
            <a:lvl2pPr lvl="1">
              <a:spcBef>
                <a:spcPts val="0"/>
              </a:spcBef>
              <a:buSzPct val="100000"/>
              <a:defRPr sz="4200"/>
            </a:lvl2pPr>
            <a:lvl3pPr lvl="2">
              <a:spcBef>
                <a:spcPts val="0"/>
              </a:spcBef>
              <a:buSzPct val="100000"/>
              <a:defRPr sz="4200"/>
            </a:lvl3pPr>
            <a:lvl4pPr lvl="3">
              <a:spcBef>
                <a:spcPts val="0"/>
              </a:spcBef>
              <a:buSzPct val="100000"/>
              <a:defRPr sz="4200"/>
            </a:lvl4pPr>
            <a:lvl5pPr lvl="4">
              <a:spcBef>
                <a:spcPts val="0"/>
              </a:spcBef>
              <a:buSzPct val="100000"/>
              <a:defRPr sz="4200"/>
            </a:lvl5pPr>
            <a:lvl6pPr lvl="5">
              <a:spcBef>
                <a:spcPts val="0"/>
              </a:spcBef>
              <a:buSzPct val="100000"/>
              <a:defRPr sz="4200"/>
            </a:lvl6pPr>
            <a:lvl7pPr lvl="6">
              <a:spcBef>
                <a:spcPts val="0"/>
              </a:spcBef>
              <a:buSzPct val="100000"/>
              <a:defRPr sz="4200"/>
            </a:lvl7pPr>
            <a:lvl8pPr lvl="7">
              <a:spcBef>
                <a:spcPts val="0"/>
              </a:spcBef>
              <a:buSzPct val="100000"/>
              <a:defRPr sz="4200"/>
            </a:lvl8pPr>
            <a:lvl9pPr lvl="8">
              <a:spcBef>
                <a:spcPts val="0"/>
              </a:spcBef>
              <a:buSzPct val="100000"/>
              <a:defRPr sz="4200"/>
            </a:lvl9pPr>
          </a:lstStyle>
          <a:p>
            <a:endParaRPr/>
          </a:p>
        </p:txBody>
      </p:sp>
      <p:sp>
        <p:nvSpPr>
          <p:cNvPr id="17" name="Shape 17"/>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p:nvPr/>
        </p:nvSpPr>
        <p:spPr>
          <a:xfrm rot="10800000" flipH="1">
            <a:off x="0" y="1685999"/>
            <a:ext cx="9144000" cy="34575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26" name="Shape 26"/>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27" name="Shape 27"/>
          <p:cNvSpPr txBox="1">
            <a:spLocks noGrp="1"/>
          </p:cNvSpPr>
          <p:nvPr>
            <p:ph type="title"/>
          </p:nvPr>
        </p:nvSpPr>
        <p:spPr>
          <a:xfrm>
            <a:off x="471900" y="738725"/>
            <a:ext cx="8222100" cy="7676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471900" y="1919075"/>
            <a:ext cx="3999899" cy="2710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9" name="Shape 29"/>
          <p:cNvSpPr txBox="1">
            <a:spLocks noGrp="1"/>
          </p:cNvSpPr>
          <p:nvPr>
            <p:ph type="body" idx="2"/>
          </p:nvPr>
        </p:nvSpPr>
        <p:spPr>
          <a:xfrm>
            <a:off x="4694250" y="1919075"/>
            <a:ext cx="3999899" cy="2710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0" name="Shape 30"/>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1"/>
        <p:cNvGrpSpPr/>
        <p:nvPr/>
      </p:nvGrpSpPr>
      <p:grpSpPr>
        <a:xfrm>
          <a:off x="0" y="0"/>
          <a:ext cx="0" cy="0"/>
          <a:chOff x="0" y="0"/>
          <a:chExt cx="0" cy="0"/>
        </a:xfrm>
      </p:grpSpPr>
      <p:sp>
        <p:nvSpPr>
          <p:cNvPr id="32" name="Shape 32"/>
          <p:cNvSpPr/>
          <p:nvPr/>
        </p:nvSpPr>
        <p:spPr>
          <a:xfrm rot="10800000" flipH="1">
            <a:off x="0" y="656399"/>
            <a:ext cx="9144000" cy="44871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33" name="Shape 33"/>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34" name="Shape 34"/>
          <p:cNvSpPr txBox="1">
            <a:spLocks noGrp="1"/>
          </p:cNvSpPr>
          <p:nvPr>
            <p:ph type="title"/>
          </p:nvPr>
        </p:nvSpPr>
        <p:spPr>
          <a:xfrm>
            <a:off x="98250" y="16350"/>
            <a:ext cx="8826599" cy="602700"/>
          </a:xfrm>
          <a:prstGeom prst="rect">
            <a:avLst/>
          </a:prstGeom>
        </p:spPr>
        <p:txBody>
          <a:bodyPr lIns="91425" tIns="91425" rIns="91425" bIns="91425" anchor="ctr" anchorCtr="0"/>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buSzPct val="100000"/>
              <a:defRPr sz="1800"/>
            </a:lvl4pPr>
            <a:lvl5pPr lvl="4">
              <a:spcBef>
                <a:spcPts val="0"/>
              </a:spcBef>
              <a:buSzPct val="100000"/>
              <a:defRPr sz="1800"/>
            </a:lvl5pPr>
            <a:lvl6pPr lvl="5">
              <a:spcBef>
                <a:spcPts val="0"/>
              </a:spcBef>
              <a:buSzPct val="100000"/>
              <a:defRPr sz="1800"/>
            </a:lvl6pPr>
            <a:lvl7pPr lvl="6">
              <a:spcBef>
                <a:spcPts val="0"/>
              </a:spcBef>
              <a:buSzPct val="100000"/>
              <a:defRPr sz="1800"/>
            </a:lvl7pPr>
            <a:lvl8pPr lvl="7">
              <a:spcBef>
                <a:spcPts val="0"/>
              </a:spcBef>
              <a:buSzPct val="100000"/>
              <a:defRPr sz="1800"/>
            </a:lvl8pPr>
            <a:lvl9pPr lvl="8">
              <a:spcBef>
                <a:spcPts val="0"/>
              </a:spcBef>
              <a:buSzPct val="100000"/>
              <a:defRPr sz="1800"/>
            </a:lvl9pPr>
          </a:lstStyle>
          <a:p>
            <a:endParaRPr/>
          </a:p>
        </p:txBody>
      </p:sp>
      <p:sp>
        <p:nvSpPr>
          <p:cNvPr id="35" name="Shape 35"/>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6"/>
        <p:cNvGrpSpPr/>
        <p:nvPr/>
      </p:nvGrpSpPr>
      <p:grpSpPr>
        <a:xfrm>
          <a:off x="0" y="0"/>
          <a:ext cx="0" cy="0"/>
          <a:chOff x="0" y="0"/>
          <a:chExt cx="0" cy="0"/>
        </a:xfrm>
      </p:grpSpPr>
      <p:sp>
        <p:nvSpPr>
          <p:cNvPr id="37" name="Shape 37"/>
          <p:cNvSpPr txBox="1"/>
          <p:nvPr/>
        </p:nvSpPr>
        <p:spPr>
          <a:xfrm rot="10800000" flipH="1">
            <a:off x="3276600" y="25"/>
            <a:ext cx="5867400" cy="5143499"/>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38" name="Shape 38"/>
          <p:cNvSpPr/>
          <p:nvPr/>
        </p:nvSpPr>
        <p:spPr>
          <a:xfrm rot="-5400000">
            <a:off x="759150" y="2517450"/>
            <a:ext cx="5143499"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39" name="Shape 39"/>
          <p:cNvSpPr txBox="1">
            <a:spLocks noGrp="1"/>
          </p:cNvSpPr>
          <p:nvPr>
            <p:ph type="title"/>
          </p:nvPr>
        </p:nvSpPr>
        <p:spPr>
          <a:xfrm>
            <a:off x="226077" y="357800"/>
            <a:ext cx="2807999" cy="9533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0" name="Shape 40"/>
          <p:cNvSpPr txBox="1">
            <a:spLocks noGrp="1"/>
          </p:cNvSpPr>
          <p:nvPr>
            <p:ph type="body" idx="1"/>
          </p:nvPr>
        </p:nvSpPr>
        <p:spPr>
          <a:xfrm>
            <a:off x="226075" y="1465800"/>
            <a:ext cx="2807999" cy="3163499"/>
          </a:xfrm>
          <a:prstGeom prst="rect">
            <a:avLst/>
          </a:prstGeom>
        </p:spPr>
        <p:txBody>
          <a:bodyPr lIns="91425" tIns="91425" rIns="91425" bIns="91425" anchor="t" anchorCtr="0"/>
          <a:lstStyle>
            <a:lvl1pPr lvl="0">
              <a:spcBef>
                <a:spcPts val="0"/>
              </a:spcBef>
              <a:buClr>
                <a:schemeClr val="lt1"/>
              </a:buClr>
              <a:buSzPct val="100000"/>
              <a:defRPr sz="1200">
                <a:solidFill>
                  <a:schemeClr val="lt1"/>
                </a:solidFill>
              </a:defRPr>
            </a:lvl1pPr>
            <a:lvl2pPr lvl="1">
              <a:spcBef>
                <a:spcPts val="0"/>
              </a:spcBef>
              <a:buClr>
                <a:schemeClr val="lt1"/>
              </a:buClr>
              <a:buSzPct val="100000"/>
              <a:defRPr sz="1200">
                <a:solidFill>
                  <a:schemeClr val="lt1"/>
                </a:solidFill>
              </a:defRPr>
            </a:lvl2pPr>
            <a:lvl3pPr lvl="2">
              <a:spcBef>
                <a:spcPts val="0"/>
              </a:spcBef>
              <a:buClr>
                <a:schemeClr val="lt1"/>
              </a:buClr>
              <a:buSzPct val="100000"/>
              <a:defRPr sz="1200">
                <a:solidFill>
                  <a:schemeClr val="lt1"/>
                </a:solidFill>
              </a:defRPr>
            </a:lvl3pPr>
            <a:lvl4pPr lvl="3">
              <a:spcBef>
                <a:spcPts val="0"/>
              </a:spcBef>
              <a:buClr>
                <a:schemeClr val="lt1"/>
              </a:buClr>
              <a:buSzPct val="100000"/>
              <a:defRPr sz="1200">
                <a:solidFill>
                  <a:schemeClr val="lt1"/>
                </a:solidFill>
              </a:defRPr>
            </a:lvl4pPr>
            <a:lvl5pPr lvl="4">
              <a:spcBef>
                <a:spcPts val="0"/>
              </a:spcBef>
              <a:buClr>
                <a:schemeClr val="lt1"/>
              </a:buClr>
              <a:buSzPct val="100000"/>
              <a:defRPr sz="1200">
                <a:solidFill>
                  <a:schemeClr val="lt1"/>
                </a:solidFill>
              </a:defRPr>
            </a:lvl5pPr>
            <a:lvl6pPr lvl="5">
              <a:spcBef>
                <a:spcPts val="0"/>
              </a:spcBef>
              <a:buClr>
                <a:schemeClr val="lt1"/>
              </a:buClr>
              <a:buSzPct val="100000"/>
              <a:defRPr sz="1200">
                <a:solidFill>
                  <a:schemeClr val="lt1"/>
                </a:solidFill>
              </a:defRPr>
            </a:lvl6pPr>
            <a:lvl7pPr lvl="6">
              <a:spcBef>
                <a:spcPts val="0"/>
              </a:spcBef>
              <a:buClr>
                <a:schemeClr val="lt1"/>
              </a:buClr>
              <a:buSzPct val="100000"/>
              <a:defRPr sz="1200">
                <a:solidFill>
                  <a:schemeClr val="lt1"/>
                </a:solidFill>
              </a:defRPr>
            </a:lvl7pPr>
            <a:lvl8pPr lvl="7">
              <a:spcBef>
                <a:spcPts val="0"/>
              </a:spcBef>
              <a:buClr>
                <a:schemeClr val="lt1"/>
              </a:buClr>
              <a:buSzPct val="100000"/>
              <a:defRPr sz="1200">
                <a:solidFill>
                  <a:schemeClr val="lt1"/>
                </a:solidFill>
              </a:defRPr>
            </a:lvl8pPr>
            <a:lvl9pPr lvl="8">
              <a:spcBef>
                <a:spcPts val="0"/>
              </a:spcBef>
              <a:buClr>
                <a:schemeClr val="lt1"/>
              </a:buClr>
              <a:buSzPct val="100000"/>
              <a:defRPr sz="1200">
                <a:solidFill>
                  <a:schemeClr val="lt1"/>
                </a:solidFill>
              </a:defRPr>
            </a:lvl9pPr>
          </a:lstStyle>
          <a:p>
            <a:endParaRPr/>
          </a:p>
        </p:txBody>
      </p:sp>
      <p:sp>
        <p:nvSpPr>
          <p:cNvPr id="41" name="Shape 41"/>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Main point">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90250" y="488250"/>
            <a:ext cx="6227100" cy="4090800"/>
          </a:xfrm>
          <a:prstGeom prst="rect">
            <a:avLst/>
          </a:prstGeom>
        </p:spPr>
        <p:txBody>
          <a:bodyPr lIns="91425" tIns="91425" rIns="91425" bIns="91425" anchor="ctr" anchorCtr="0"/>
          <a:lstStyle>
            <a:lvl1pPr lvl="0">
              <a:spcBef>
                <a:spcPts val="0"/>
              </a:spcBef>
              <a:buSzPct val="100000"/>
              <a:defRPr sz="6000"/>
            </a:lvl1pPr>
            <a:lvl2pPr lvl="1">
              <a:spcBef>
                <a:spcPts val="0"/>
              </a:spcBef>
              <a:buSzPct val="100000"/>
              <a:defRPr sz="6000"/>
            </a:lvl2pPr>
            <a:lvl3pPr lvl="2">
              <a:spcBef>
                <a:spcPts val="0"/>
              </a:spcBef>
              <a:buSzPct val="100000"/>
              <a:defRPr sz="6000"/>
            </a:lvl3pPr>
            <a:lvl4pPr lvl="3">
              <a:spcBef>
                <a:spcPts val="0"/>
              </a:spcBef>
              <a:buSzPct val="100000"/>
              <a:defRPr sz="6000"/>
            </a:lvl4pPr>
            <a:lvl5pPr lvl="4">
              <a:spcBef>
                <a:spcPts val="0"/>
              </a:spcBef>
              <a:buSzPct val="100000"/>
              <a:defRPr sz="6000"/>
            </a:lvl5pPr>
            <a:lvl6pPr lvl="5">
              <a:spcBef>
                <a:spcPts val="0"/>
              </a:spcBef>
              <a:buSzPct val="100000"/>
              <a:defRPr sz="6000"/>
            </a:lvl6pPr>
            <a:lvl7pPr lvl="6">
              <a:spcBef>
                <a:spcPts val="0"/>
              </a:spcBef>
              <a:buSzPct val="100000"/>
              <a:defRPr sz="6000"/>
            </a:lvl7pPr>
            <a:lvl8pPr lvl="7">
              <a:spcBef>
                <a:spcPts val="0"/>
              </a:spcBef>
              <a:buSzPct val="100000"/>
              <a:defRPr sz="6000"/>
            </a:lvl8pPr>
            <a:lvl9pPr lvl="8">
              <a:spcBef>
                <a:spcPts val="0"/>
              </a:spcBef>
              <a:buSzPct val="100000"/>
              <a:defRPr sz="6000"/>
            </a:lvl9pPr>
          </a:lstStyle>
          <a:p>
            <a:endParaRPr/>
          </a:p>
        </p:txBody>
      </p:sp>
      <p:sp>
        <p:nvSpPr>
          <p:cNvPr id="44" name="Shape 44"/>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5"/>
        <p:cNvGrpSpPr/>
        <p:nvPr/>
      </p:nvGrpSpPr>
      <p:grpSpPr>
        <a:xfrm>
          <a:off x="0" y="0"/>
          <a:ext cx="0" cy="0"/>
          <a:chOff x="0" y="0"/>
          <a:chExt cx="0" cy="0"/>
        </a:xfrm>
      </p:grpSpPr>
      <p:sp>
        <p:nvSpPr>
          <p:cNvPr id="46" name="Shape 46"/>
          <p:cNvSpPr/>
          <p:nvPr/>
        </p:nvSpPr>
        <p:spPr>
          <a:xfrm flipH="1">
            <a:off x="0" y="0"/>
            <a:ext cx="4572000" cy="5143499"/>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47" name="Shape 47"/>
          <p:cNvSpPr/>
          <p:nvPr/>
        </p:nvSpPr>
        <p:spPr>
          <a:xfrm rot="5400000">
            <a:off x="1946424"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48" name="Shape 48"/>
          <p:cNvSpPr txBox="1">
            <a:spLocks noGrp="1"/>
          </p:cNvSpPr>
          <p:nvPr>
            <p:ph type="title"/>
          </p:nvPr>
        </p:nvSpPr>
        <p:spPr>
          <a:xfrm>
            <a:off x="265500" y="1233175"/>
            <a:ext cx="4045199" cy="1482300"/>
          </a:xfrm>
          <a:prstGeom prst="rect">
            <a:avLst/>
          </a:prstGeom>
        </p:spPr>
        <p:txBody>
          <a:bodyPr lIns="91425" tIns="91425" rIns="91425" bIns="91425" anchor="b" anchorCtr="0"/>
          <a:lstStyle>
            <a:lvl1pPr lvl="0" algn="ctr">
              <a:spcBef>
                <a:spcPts val="0"/>
              </a:spcBef>
              <a:buClr>
                <a:schemeClr val="dk2"/>
              </a:buClr>
              <a:buSzPct val="100000"/>
              <a:defRPr sz="4200">
                <a:solidFill>
                  <a:schemeClr val="dk2"/>
                </a:solidFill>
              </a:defRPr>
            </a:lvl1pPr>
            <a:lvl2pPr lvl="1" algn="ctr">
              <a:spcBef>
                <a:spcPts val="0"/>
              </a:spcBef>
              <a:buClr>
                <a:schemeClr val="dk2"/>
              </a:buClr>
              <a:buSzPct val="100000"/>
              <a:defRPr sz="4200">
                <a:solidFill>
                  <a:schemeClr val="dk2"/>
                </a:solidFill>
              </a:defRPr>
            </a:lvl2pPr>
            <a:lvl3pPr lvl="2" algn="ctr">
              <a:spcBef>
                <a:spcPts val="0"/>
              </a:spcBef>
              <a:buClr>
                <a:schemeClr val="dk2"/>
              </a:buClr>
              <a:buSzPct val="100000"/>
              <a:defRPr sz="4200">
                <a:solidFill>
                  <a:schemeClr val="dk2"/>
                </a:solidFill>
              </a:defRPr>
            </a:lvl3pPr>
            <a:lvl4pPr lvl="3" algn="ctr">
              <a:spcBef>
                <a:spcPts val="0"/>
              </a:spcBef>
              <a:buClr>
                <a:schemeClr val="dk2"/>
              </a:buClr>
              <a:buSzPct val="100000"/>
              <a:defRPr sz="4200">
                <a:solidFill>
                  <a:schemeClr val="dk2"/>
                </a:solidFill>
              </a:defRPr>
            </a:lvl4pPr>
            <a:lvl5pPr lvl="4" algn="ctr">
              <a:spcBef>
                <a:spcPts val="0"/>
              </a:spcBef>
              <a:buClr>
                <a:schemeClr val="dk2"/>
              </a:buClr>
              <a:buSzPct val="100000"/>
              <a:defRPr sz="4200">
                <a:solidFill>
                  <a:schemeClr val="dk2"/>
                </a:solidFill>
              </a:defRPr>
            </a:lvl5pPr>
            <a:lvl6pPr lvl="5" algn="ctr">
              <a:spcBef>
                <a:spcPts val="0"/>
              </a:spcBef>
              <a:buClr>
                <a:schemeClr val="dk2"/>
              </a:buClr>
              <a:buSzPct val="100000"/>
              <a:defRPr sz="4200">
                <a:solidFill>
                  <a:schemeClr val="dk2"/>
                </a:solidFill>
              </a:defRPr>
            </a:lvl6pPr>
            <a:lvl7pPr lvl="6" algn="ctr">
              <a:spcBef>
                <a:spcPts val="0"/>
              </a:spcBef>
              <a:buClr>
                <a:schemeClr val="dk2"/>
              </a:buClr>
              <a:buSzPct val="100000"/>
              <a:defRPr sz="4200">
                <a:solidFill>
                  <a:schemeClr val="dk2"/>
                </a:solidFill>
              </a:defRPr>
            </a:lvl7pPr>
            <a:lvl8pPr lvl="7" algn="ctr">
              <a:spcBef>
                <a:spcPts val="0"/>
              </a:spcBef>
              <a:buClr>
                <a:schemeClr val="dk2"/>
              </a:buClr>
              <a:buSzPct val="100000"/>
              <a:defRPr sz="4200">
                <a:solidFill>
                  <a:schemeClr val="dk2"/>
                </a:solidFill>
              </a:defRPr>
            </a:lvl8pPr>
            <a:lvl9pPr lvl="8" algn="ctr">
              <a:spcBef>
                <a:spcPts val="0"/>
              </a:spcBef>
              <a:buClr>
                <a:schemeClr val="dk2"/>
              </a:buClr>
              <a:buSzPct val="100000"/>
              <a:defRPr sz="4200">
                <a:solidFill>
                  <a:schemeClr val="dk2"/>
                </a:solidFill>
              </a:defRPr>
            </a:lvl9pPr>
          </a:lstStyle>
          <a:p>
            <a:endParaRPr/>
          </a:p>
        </p:txBody>
      </p:sp>
      <p:sp>
        <p:nvSpPr>
          <p:cNvPr id="49" name="Shape 49"/>
          <p:cNvSpPr txBox="1">
            <a:spLocks noGrp="1"/>
          </p:cNvSpPr>
          <p:nvPr>
            <p:ph type="subTitle" idx="1"/>
          </p:nvPr>
        </p:nvSpPr>
        <p:spPr>
          <a:xfrm>
            <a:off x="265500" y="2779466"/>
            <a:ext cx="4045199"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50" name="Shape 50"/>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51" name="Shape 51"/>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aption">
    <p:spTree>
      <p:nvGrpSpPr>
        <p:cNvPr id="1" name="Shape 52"/>
        <p:cNvGrpSpPr/>
        <p:nvPr/>
      </p:nvGrpSpPr>
      <p:grpSpPr>
        <a:xfrm>
          <a:off x="0" y="0"/>
          <a:ext cx="0" cy="0"/>
          <a:chOff x="0" y="0"/>
          <a:chExt cx="0" cy="0"/>
        </a:xfrm>
      </p:grpSpPr>
      <p:sp>
        <p:nvSpPr>
          <p:cNvPr id="53" name="Shape 53"/>
          <p:cNvSpPr txBox="1"/>
          <p:nvPr/>
        </p:nvSpPr>
        <p:spPr>
          <a:xfrm rot="10800000" flipH="1">
            <a:off x="0" y="0"/>
            <a:ext cx="9144000" cy="4695899"/>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54" name="Shape 54"/>
          <p:cNvSpPr/>
          <p:nvPr/>
        </p:nvSpPr>
        <p:spPr>
          <a:xfrm rot="10800000" flipH="1">
            <a:off x="0" y="4622724"/>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55" name="Shape 55"/>
          <p:cNvSpPr txBox="1">
            <a:spLocks noGrp="1"/>
          </p:cNvSpPr>
          <p:nvPr>
            <p:ph type="body" idx="1"/>
          </p:nvPr>
        </p:nvSpPr>
        <p:spPr>
          <a:xfrm>
            <a:off x="57150" y="4696825"/>
            <a:ext cx="8381999" cy="446700"/>
          </a:xfrm>
          <a:prstGeom prst="rect">
            <a:avLst/>
          </a:prstGeom>
        </p:spPr>
        <p:txBody>
          <a:bodyPr lIns="91425" tIns="91425" rIns="91425" bIns="91425" anchor="ctr" anchorCtr="0"/>
          <a:lstStyle>
            <a:lvl1pPr lvl="0">
              <a:lnSpc>
                <a:spcPct val="100000"/>
              </a:lnSpc>
              <a:spcBef>
                <a:spcPts val="0"/>
              </a:spcBef>
              <a:spcAft>
                <a:spcPts val="0"/>
              </a:spcAft>
              <a:buClr>
                <a:schemeClr val="lt1"/>
              </a:buClr>
              <a:buSzPct val="100000"/>
              <a:buNone/>
              <a:defRPr sz="1200">
                <a:solidFill>
                  <a:schemeClr val="lt1"/>
                </a:solidFill>
              </a:defRPr>
            </a:lvl1pPr>
          </a:lstStyle>
          <a:p>
            <a:endParaRPr/>
          </a:p>
        </p:txBody>
      </p:sp>
      <p:sp>
        <p:nvSpPr>
          <p:cNvPr id="56" name="Shape 56"/>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ig number">
    <p:bg>
      <p:bgPr>
        <a:solidFill>
          <a:schemeClr val="accent4"/>
        </a:solidFill>
        <a:effectLst/>
      </p:bgPr>
    </p:bg>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75500" y="1258525"/>
            <a:ext cx="8222100" cy="1963500"/>
          </a:xfrm>
          <a:prstGeom prst="rect">
            <a:avLst/>
          </a:prstGeom>
        </p:spPr>
        <p:txBody>
          <a:bodyPr lIns="91425" tIns="91425" rIns="91425" bIns="91425" anchor="b" anchorCtr="0"/>
          <a:lstStyle>
            <a:lvl1pPr lvl="0" algn="ctr">
              <a:spcBef>
                <a:spcPts val="0"/>
              </a:spcBef>
              <a:buClr>
                <a:schemeClr val="dk2"/>
              </a:buClr>
              <a:buSzPct val="100000"/>
              <a:defRPr sz="12000">
                <a:solidFill>
                  <a:schemeClr val="dk2"/>
                </a:solidFill>
              </a:defRPr>
            </a:lvl1pPr>
            <a:lvl2pPr lvl="1" algn="ctr">
              <a:spcBef>
                <a:spcPts val="0"/>
              </a:spcBef>
              <a:buClr>
                <a:schemeClr val="dk2"/>
              </a:buClr>
              <a:buSzPct val="100000"/>
              <a:defRPr sz="12000">
                <a:solidFill>
                  <a:schemeClr val="dk2"/>
                </a:solidFill>
              </a:defRPr>
            </a:lvl2pPr>
            <a:lvl3pPr lvl="2" algn="ctr">
              <a:spcBef>
                <a:spcPts val="0"/>
              </a:spcBef>
              <a:buClr>
                <a:schemeClr val="dk2"/>
              </a:buClr>
              <a:buSzPct val="100000"/>
              <a:defRPr sz="12000">
                <a:solidFill>
                  <a:schemeClr val="dk2"/>
                </a:solidFill>
              </a:defRPr>
            </a:lvl3pPr>
            <a:lvl4pPr lvl="3" algn="ctr">
              <a:spcBef>
                <a:spcPts val="0"/>
              </a:spcBef>
              <a:buClr>
                <a:schemeClr val="dk2"/>
              </a:buClr>
              <a:buSzPct val="100000"/>
              <a:defRPr sz="12000">
                <a:solidFill>
                  <a:schemeClr val="dk2"/>
                </a:solidFill>
              </a:defRPr>
            </a:lvl4pPr>
            <a:lvl5pPr lvl="4" algn="ctr">
              <a:spcBef>
                <a:spcPts val="0"/>
              </a:spcBef>
              <a:buClr>
                <a:schemeClr val="dk2"/>
              </a:buClr>
              <a:buSzPct val="100000"/>
              <a:defRPr sz="12000">
                <a:solidFill>
                  <a:schemeClr val="dk2"/>
                </a:solidFill>
              </a:defRPr>
            </a:lvl5pPr>
            <a:lvl6pPr lvl="5" algn="ctr">
              <a:spcBef>
                <a:spcPts val="0"/>
              </a:spcBef>
              <a:buClr>
                <a:schemeClr val="dk2"/>
              </a:buClr>
              <a:buSzPct val="100000"/>
              <a:defRPr sz="12000">
                <a:solidFill>
                  <a:schemeClr val="dk2"/>
                </a:solidFill>
              </a:defRPr>
            </a:lvl6pPr>
            <a:lvl7pPr lvl="6" algn="ctr">
              <a:spcBef>
                <a:spcPts val="0"/>
              </a:spcBef>
              <a:buClr>
                <a:schemeClr val="dk2"/>
              </a:buClr>
              <a:buSzPct val="100000"/>
              <a:defRPr sz="12000">
                <a:solidFill>
                  <a:schemeClr val="dk2"/>
                </a:solidFill>
              </a:defRPr>
            </a:lvl7pPr>
            <a:lvl8pPr lvl="7" algn="ctr">
              <a:spcBef>
                <a:spcPts val="0"/>
              </a:spcBef>
              <a:buClr>
                <a:schemeClr val="dk2"/>
              </a:buClr>
              <a:buSzPct val="100000"/>
              <a:defRPr sz="12000">
                <a:solidFill>
                  <a:schemeClr val="dk2"/>
                </a:solidFill>
              </a:defRPr>
            </a:lvl8pPr>
            <a:lvl9pPr lvl="8" algn="ctr">
              <a:spcBef>
                <a:spcPts val="0"/>
              </a:spcBef>
              <a:buClr>
                <a:schemeClr val="dk2"/>
              </a:buClr>
              <a:buSzPct val="100000"/>
              <a:defRPr sz="12000">
                <a:solidFill>
                  <a:schemeClr val="dk2"/>
                </a:solidFill>
              </a:defRPr>
            </a:lvl9pPr>
          </a:lstStyle>
          <a:p>
            <a:endParaRPr/>
          </a:p>
        </p:txBody>
      </p:sp>
      <p:sp>
        <p:nvSpPr>
          <p:cNvPr id="59" name="Shape 59"/>
          <p:cNvSpPr txBox="1">
            <a:spLocks noGrp="1"/>
          </p:cNvSpPr>
          <p:nvPr>
            <p:ph type="body" idx="1"/>
          </p:nvPr>
        </p:nvSpPr>
        <p:spPr>
          <a:xfrm>
            <a:off x="475500" y="3304625"/>
            <a:ext cx="82221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60" name="Shape 60"/>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71900" y="738725"/>
            <a:ext cx="8222100" cy="767699"/>
          </a:xfrm>
          <a:prstGeom prst="rect">
            <a:avLst/>
          </a:prstGeom>
          <a:noFill/>
          <a:ln>
            <a:noFill/>
          </a:ln>
        </p:spPr>
        <p:txBody>
          <a:bodyPr lIns="91425" tIns="91425" rIns="91425" bIns="91425" anchor="b" anchorCtr="0"/>
          <a:lstStyle>
            <a:lvl1pPr lvl="0">
              <a:spcBef>
                <a:spcPts val="0"/>
              </a:spcBef>
              <a:buClr>
                <a:schemeClr val="lt1"/>
              </a:buClr>
              <a:buSzPct val="100000"/>
              <a:buFont typeface="Roboto"/>
              <a:buNone/>
              <a:defRPr sz="3200">
                <a:solidFill>
                  <a:schemeClr val="lt1"/>
                </a:solidFill>
                <a:latin typeface="Roboto"/>
                <a:ea typeface="Roboto"/>
                <a:cs typeface="Roboto"/>
                <a:sym typeface="Roboto"/>
              </a:defRPr>
            </a:lvl1pPr>
            <a:lvl2pPr lvl="1">
              <a:spcBef>
                <a:spcPts val="0"/>
              </a:spcBef>
              <a:buClr>
                <a:schemeClr val="lt1"/>
              </a:buClr>
              <a:buSzPct val="100000"/>
              <a:buFont typeface="Roboto"/>
              <a:buNone/>
              <a:defRPr sz="3200">
                <a:solidFill>
                  <a:schemeClr val="lt1"/>
                </a:solidFill>
                <a:latin typeface="Roboto"/>
                <a:ea typeface="Roboto"/>
                <a:cs typeface="Roboto"/>
                <a:sym typeface="Roboto"/>
              </a:defRPr>
            </a:lvl2pPr>
            <a:lvl3pPr lvl="2">
              <a:spcBef>
                <a:spcPts val="0"/>
              </a:spcBef>
              <a:buClr>
                <a:schemeClr val="lt1"/>
              </a:buClr>
              <a:buSzPct val="100000"/>
              <a:buFont typeface="Roboto"/>
              <a:buNone/>
              <a:defRPr sz="3200">
                <a:solidFill>
                  <a:schemeClr val="lt1"/>
                </a:solidFill>
                <a:latin typeface="Roboto"/>
                <a:ea typeface="Roboto"/>
                <a:cs typeface="Roboto"/>
                <a:sym typeface="Roboto"/>
              </a:defRPr>
            </a:lvl3pPr>
            <a:lvl4pPr lvl="3">
              <a:spcBef>
                <a:spcPts val="0"/>
              </a:spcBef>
              <a:buClr>
                <a:schemeClr val="lt1"/>
              </a:buClr>
              <a:buSzPct val="100000"/>
              <a:buFont typeface="Roboto"/>
              <a:buNone/>
              <a:defRPr sz="3200">
                <a:solidFill>
                  <a:schemeClr val="lt1"/>
                </a:solidFill>
                <a:latin typeface="Roboto"/>
                <a:ea typeface="Roboto"/>
                <a:cs typeface="Roboto"/>
                <a:sym typeface="Roboto"/>
              </a:defRPr>
            </a:lvl4pPr>
            <a:lvl5pPr lvl="4">
              <a:spcBef>
                <a:spcPts val="0"/>
              </a:spcBef>
              <a:buClr>
                <a:schemeClr val="lt1"/>
              </a:buClr>
              <a:buSzPct val="100000"/>
              <a:buFont typeface="Roboto"/>
              <a:buNone/>
              <a:defRPr sz="3200">
                <a:solidFill>
                  <a:schemeClr val="lt1"/>
                </a:solidFill>
                <a:latin typeface="Roboto"/>
                <a:ea typeface="Roboto"/>
                <a:cs typeface="Roboto"/>
                <a:sym typeface="Roboto"/>
              </a:defRPr>
            </a:lvl5pPr>
            <a:lvl6pPr lvl="5">
              <a:spcBef>
                <a:spcPts val="0"/>
              </a:spcBef>
              <a:buClr>
                <a:schemeClr val="lt1"/>
              </a:buClr>
              <a:buSzPct val="100000"/>
              <a:buFont typeface="Roboto"/>
              <a:buNone/>
              <a:defRPr sz="3200">
                <a:solidFill>
                  <a:schemeClr val="lt1"/>
                </a:solidFill>
                <a:latin typeface="Roboto"/>
                <a:ea typeface="Roboto"/>
                <a:cs typeface="Roboto"/>
                <a:sym typeface="Roboto"/>
              </a:defRPr>
            </a:lvl6pPr>
            <a:lvl7pPr lvl="6">
              <a:spcBef>
                <a:spcPts val="0"/>
              </a:spcBef>
              <a:buClr>
                <a:schemeClr val="lt1"/>
              </a:buClr>
              <a:buSzPct val="100000"/>
              <a:buFont typeface="Roboto"/>
              <a:buNone/>
              <a:defRPr sz="3200">
                <a:solidFill>
                  <a:schemeClr val="lt1"/>
                </a:solidFill>
                <a:latin typeface="Roboto"/>
                <a:ea typeface="Roboto"/>
                <a:cs typeface="Roboto"/>
                <a:sym typeface="Roboto"/>
              </a:defRPr>
            </a:lvl7pPr>
            <a:lvl8pPr lvl="7">
              <a:spcBef>
                <a:spcPts val="0"/>
              </a:spcBef>
              <a:buClr>
                <a:schemeClr val="lt1"/>
              </a:buClr>
              <a:buSzPct val="100000"/>
              <a:buFont typeface="Roboto"/>
              <a:buNone/>
              <a:defRPr sz="3200">
                <a:solidFill>
                  <a:schemeClr val="lt1"/>
                </a:solidFill>
                <a:latin typeface="Roboto"/>
                <a:ea typeface="Roboto"/>
                <a:cs typeface="Roboto"/>
                <a:sym typeface="Roboto"/>
              </a:defRPr>
            </a:lvl8pPr>
            <a:lvl9pPr lvl="8">
              <a:spcBef>
                <a:spcPts val="0"/>
              </a:spcBef>
              <a:buClr>
                <a:schemeClr val="lt1"/>
              </a:buClr>
              <a:buSzPct val="100000"/>
              <a:buFont typeface="Roboto"/>
              <a:buNone/>
              <a:defRPr sz="3200">
                <a:solidFill>
                  <a:schemeClr val="lt1"/>
                </a:solidFill>
                <a:latin typeface="Roboto"/>
                <a:ea typeface="Roboto"/>
                <a:cs typeface="Roboto"/>
                <a:sym typeface="Roboto"/>
              </a:defRPr>
            </a:lvl9pPr>
          </a:lstStyle>
          <a:p>
            <a:endParaRPr/>
          </a:p>
        </p:txBody>
      </p:sp>
      <p:sp>
        <p:nvSpPr>
          <p:cNvPr id="7" name="Shape 7"/>
          <p:cNvSpPr txBox="1">
            <a:spLocks noGrp="1"/>
          </p:cNvSpPr>
          <p:nvPr>
            <p:ph type="body" idx="1"/>
          </p:nvPr>
        </p:nvSpPr>
        <p:spPr>
          <a:xfrm>
            <a:off x="471900" y="1919075"/>
            <a:ext cx="8222100" cy="2710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lt2"/>
              </a:buClr>
              <a:buSzPct val="100000"/>
              <a:buFont typeface="Roboto"/>
              <a:defRPr sz="1800">
                <a:solidFill>
                  <a:schemeClr val="lt2"/>
                </a:solidFill>
                <a:latin typeface="Roboto"/>
                <a:ea typeface="Roboto"/>
                <a:cs typeface="Roboto"/>
                <a:sym typeface="Roboto"/>
              </a:defRPr>
            </a:lvl1pPr>
            <a:lvl2pPr lvl="1">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2pPr>
            <a:lvl3pPr lvl="2">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3pPr>
            <a:lvl4pPr lvl="3">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4pPr>
            <a:lvl5pPr lvl="4">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5pPr>
            <a:lvl6pPr lvl="5">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6pPr>
            <a:lvl7pPr lvl="6">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7pPr>
            <a:lvl8pPr lvl="7">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8pPr>
            <a:lvl9pPr lvl="8">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523541" y="4695623"/>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2"/>
                </a:solidFill>
                <a:latin typeface="Roboto"/>
                <a:ea typeface="Roboto"/>
                <a:cs typeface="Roboto"/>
                <a:sym typeface="Roboto"/>
              </a:rPr>
              <a:t>‹#›</a:t>
            </a:fld>
            <a:endParaRPr lang="en" sz="1000">
              <a:solidFill>
                <a:schemeClr val="lt2"/>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www.w3schools.com/php/"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60950" y="2208944"/>
            <a:ext cx="8222100" cy="869206"/>
          </a:xfrm>
          <a:prstGeom prst="rect">
            <a:avLst/>
          </a:prstGeom>
        </p:spPr>
        <p:txBody>
          <a:bodyPr lIns="91425" tIns="91425" rIns="91425" bIns="91425" anchor="ctr" anchorCtr="0">
            <a:noAutofit/>
          </a:bodyPr>
          <a:lstStyle/>
          <a:p>
            <a:pPr lvl="0" algn="ctr">
              <a:spcBef>
                <a:spcPts val="0"/>
              </a:spcBef>
              <a:buNone/>
            </a:pPr>
            <a:r>
              <a:rPr lang="en" dirty="0"/>
              <a:t>Web Systems &amp; Technologies</a:t>
            </a:r>
          </a:p>
          <a:p>
            <a:pPr lvl="0" algn="ctr">
              <a:spcBef>
                <a:spcPts val="0"/>
              </a:spcBef>
              <a:buNone/>
            </a:pPr>
            <a:r>
              <a:rPr lang="en" dirty="0" smtClean="0"/>
              <a:t>CS-3548</a:t>
            </a:r>
            <a:br>
              <a:rPr lang="en" dirty="0" smtClean="0"/>
            </a:br>
            <a:r>
              <a:rPr lang="en" dirty="0"/>
              <a:t/>
            </a:r>
            <a:br>
              <a:rPr lang="en" dirty="0"/>
            </a:br>
            <a:r>
              <a:rPr lang="en" sz="1800" dirty="0" smtClean="0"/>
              <a:t>Prepared By:</a:t>
            </a:r>
            <a:br>
              <a:rPr lang="en" sz="1800" dirty="0" smtClean="0"/>
            </a:br>
            <a:r>
              <a:rPr lang="en" sz="1800" dirty="0" smtClean="0"/>
              <a:t>Junaid Hassan </a:t>
            </a:r>
            <a:br>
              <a:rPr lang="en" sz="1800" dirty="0" smtClean="0"/>
            </a:br>
            <a:r>
              <a:rPr lang="en" sz="1800" dirty="0" smtClean="0"/>
              <a:t>Lecturer at UOS M.B.Din Campus</a:t>
            </a:r>
            <a:br>
              <a:rPr lang="en" sz="1800" dirty="0" smtClean="0"/>
            </a:br>
            <a:r>
              <a:rPr lang="en" sz="1800" dirty="0" smtClean="0"/>
              <a:t>junaidte14@gmail.com</a:t>
            </a:r>
            <a:endParaRPr lang="en"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118365"/>
            <a:ext cx="8222100" cy="839700"/>
          </a:xfrm>
          <a:prstGeom prst="rect">
            <a:avLst/>
          </a:prstGeom>
        </p:spPr>
        <p:txBody>
          <a:bodyPr lIns="91425" tIns="91425" rIns="91425" bIns="91425" anchor="b" anchorCtr="0">
            <a:noAutofit/>
          </a:bodyPr>
          <a:lstStyle/>
          <a:p>
            <a:pPr lvl="0">
              <a:spcBef>
                <a:spcPts val="0"/>
              </a:spcBef>
              <a:buNone/>
            </a:pPr>
            <a:r>
              <a:rPr lang="en" dirty="0" smtClean="0"/>
              <a:t>Connect to MySQL Database:</a:t>
            </a:r>
            <a:endParaRPr lang="en" dirty="0"/>
          </a:p>
        </p:txBody>
      </p:sp>
      <p:sp>
        <p:nvSpPr>
          <p:cNvPr id="73" name="Shape 73"/>
          <p:cNvSpPr txBox="1">
            <a:spLocks noGrp="1"/>
          </p:cNvSpPr>
          <p:nvPr>
            <p:ph type="subTitle" idx="1"/>
          </p:nvPr>
        </p:nvSpPr>
        <p:spPr>
          <a:xfrm>
            <a:off x="378875" y="958065"/>
            <a:ext cx="8222100" cy="3825600"/>
          </a:xfrm>
          <a:prstGeom prst="rect">
            <a:avLst/>
          </a:prstGeom>
        </p:spPr>
        <p:txBody>
          <a:bodyPr lIns="91425" tIns="91425" rIns="91425" bIns="91425" anchor="t" anchorCtr="0">
            <a:noAutofit/>
          </a:bodyPr>
          <a:lstStyle/>
          <a:p>
            <a:r>
              <a:rPr lang="en-US" sz="2400" b="1" dirty="0" smtClean="0"/>
              <a:t>PDO syntax:</a:t>
            </a:r>
          </a:p>
          <a:p>
            <a:pPr marL="342900" indent="-342900">
              <a:buFont typeface="Arial" panose="020B0604020202020204" pitchFamily="34" charset="0"/>
              <a:buChar char="•"/>
            </a:pPr>
            <a:r>
              <a:rPr lang="en-US" sz="2400" dirty="0"/>
              <a:t>Notice that in the PDO example above we have also specified a database (myDB). PDO require  a valid database to connect to. If no database is specified, an exception is thrown.</a:t>
            </a:r>
            <a:endParaRPr lang="en-US" sz="2400" dirty="0" smtClean="0"/>
          </a:p>
          <a:p>
            <a:pPr marL="342900" indent="-342900">
              <a:buFont typeface="Arial" panose="020B0604020202020204" pitchFamily="34" charset="0"/>
              <a:buChar char="•"/>
            </a:pPr>
            <a:r>
              <a:rPr lang="en-US" sz="2400" dirty="0" smtClean="0"/>
              <a:t>A </a:t>
            </a:r>
            <a:r>
              <a:rPr lang="en-US" sz="2400" dirty="0"/>
              <a:t>great benefit of PDO is that it has an exception class to handle any problems that may occur in our database queries. If an exception is thrown within the try{ } block, the script stops executing and flows directly to the first catch(){ } block.</a:t>
            </a:r>
          </a:p>
        </p:txBody>
      </p:sp>
    </p:spTree>
    <p:extLst>
      <p:ext uri="{BB962C8B-B14F-4D97-AF65-F5344CB8AC3E}">
        <p14:creationId xmlns:p14="http://schemas.microsoft.com/office/powerpoint/2010/main" val="945209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118365"/>
            <a:ext cx="8222100" cy="839700"/>
          </a:xfrm>
          <a:prstGeom prst="rect">
            <a:avLst/>
          </a:prstGeom>
        </p:spPr>
        <p:txBody>
          <a:bodyPr lIns="91425" tIns="91425" rIns="91425" bIns="91425" anchor="b" anchorCtr="0">
            <a:noAutofit/>
          </a:bodyPr>
          <a:lstStyle/>
          <a:p>
            <a:pPr lvl="0">
              <a:spcBef>
                <a:spcPts val="0"/>
              </a:spcBef>
              <a:buNone/>
            </a:pPr>
            <a:r>
              <a:rPr lang="en" dirty="0" smtClean="0"/>
              <a:t>Close MySQL Database:</a:t>
            </a:r>
            <a:endParaRPr lang="en" dirty="0"/>
          </a:p>
        </p:txBody>
      </p:sp>
      <p:sp>
        <p:nvSpPr>
          <p:cNvPr id="73" name="Shape 73"/>
          <p:cNvSpPr txBox="1">
            <a:spLocks noGrp="1"/>
          </p:cNvSpPr>
          <p:nvPr>
            <p:ph type="subTitle" idx="1"/>
          </p:nvPr>
        </p:nvSpPr>
        <p:spPr>
          <a:xfrm>
            <a:off x="378875" y="958065"/>
            <a:ext cx="8222100" cy="3825600"/>
          </a:xfrm>
          <a:prstGeom prst="rect">
            <a:avLst/>
          </a:prstGeom>
        </p:spPr>
        <p:txBody>
          <a:bodyPr lIns="91425" tIns="91425" rIns="91425" bIns="91425" anchor="t" anchorCtr="0">
            <a:noAutofit/>
          </a:bodyPr>
          <a:lstStyle/>
          <a:p>
            <a:r>
              <a:rPr lang="en-US" sz="2400" dirty="0" smtClean="0"/>
              <a:t>MySQLi Object Oriented Syntax:</a:t>
            </a:r>
          </a:p>
          <a:p>
            <a:r>
              <a:rPr lang="en-US" sz="2400" dirty="0"/>
              <a:t>$conn-&gt;close</a:t>
            </a:r>
            <a:r>
              <a:rPr lang="en-US" sz="2400" dirty="0" smtClean="0"/>
              <a:t>();</a:t>
            </a:r>
          </a:p>
          <a:p>
            <a:endParaRPr lang="en-US" sz="2400" dirty="0"/>
          </a:p>
          <a:p>
            <a:r>
              <a:rPr lang="en-US" sz="2400" dirty="0" smtClean="0"/>
              <a:t>MySQLi Procedural Syntax:</a:t>
            </a:r>
          </a:p>
          <a:p>
            <a:r>
              <a:rPr lang="en-US" sz="2400" dirty="0"/>
              <a:t>mysqli_close($conn);</a:t>
            </a:r>
            <a:endParaRPr lang="en-US" sz="2400" dirty="0" smtClean="0"/>
          </a:p>
          <a:p>
            <a:endParaRPr lang="en-US" sz="2400" dirty="0"/>
          </a:p>
          <a:p>
            <a:r>
              <a:rPr lang="en-US" sz="2400" dirty="0" smtClean="0"/>
              <a:t>PDP Syntax:</a:t>
            </a:r>
          </a:p>
          <a:p>
            <a:r>
              <a:rPr lang="en-US" sz="2400" dirty="0"/>
              <a:t>$conn = null;</a:t>
            </a:r>
            <a:endParaRPr lang="en-US" sz="2400" dirty="0" smtClean="0"/>
          </a:p>
          <a:p>
            <a:endParaRPr lang="en-US" sz="2400" dirty="0"/>
          </a:p>
        </p:txBody>
      </p:sp>
    </p:spTree>
    <p:extLst>
      <p:ext uri="{BB962C8B-B14F-4D97-AF65-F5344CB8AC3E}">
        <p14:creationId xmlns:p14="http://schemas.microsoft.com/office/powerpoint/2010/main" val="1826623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118365"/>
            <a:ext cx="8222100" cy="839700"/>
          </a:xfrm>
          <a:prstGeom prst="rect">
            <a:avLst/>
          </a:prstGeom>
        </p:spPr>
        <p:txBody>
          <a:bodyPr lIns="91425" tIns="91425" rIns="91425" bIns="91425" anchor="b" anchorCtr="0">
            <a:noAutofit/>
          </a:bodyPr>
          <a:lstStyle/>
          <a:p>
            <a:pPr lvl="0">
              <a:spcBef>
                <a:spcPts val="0"/>
              </a:spcBef>
              <a:buNone/>
            </a:pPr>
            <a:r>
              <a:rPr lang="en" dirty="0" smtClean="0"/>
              <a:t>Create DB (MySQLi Oop):</a:t>
            </a:r>
            <a:endParaRPr lang="en" dirty="0"/>
          </a:p>
        </p:txBody>
      </p:sp>
      <p:sp>
        <p:nvSpPr>
          <p:cNvPr id="73" name="Shape 73"/>
          <p:cNvSpPr txBox="1">
            <a:spLocks noGrp="1"/>
          </p:cNvSpPr>
          <p:nvPr>
            <p:ph type="subTitle" idx="1"/>
          </p:nvPr>
        </p:nvSpPr>
        <p:spPr>
          <a:xfrm>
            <a:off x="378875" y="762856"/>
            <a:ext cx="8222100" cy="3825600"/>
          </a:xfrm>
          <a:prstGeom prst="rect">
            <a:avLst/>
          </a:prstGeom>
        </p:spPr>
        <p:txBody>
          <a:bodyPr lIns="91425" tIns="91425" rIns="91425" bIns="91425" anchor="t" anchorCtr="0">
            <a:noAutofit/>
          </a:bodyPr>
          <a:lstStyle/>
          <a:p>
            <a:r>
              <a:rPr lang="en-US" sz="1700" dirty="0"/>
              <a:t>&lt;?php</a:t>
            </a:r>
            <a:br>
              <a:rPr lang="en-US" sz="1700" dirty="0"/>
            </a:br>
            <a:r>
              <a:rPr lang="en-US" sz="1700" dirty="0"/>
              <a:t>$servername = "localhost";</a:t>
            </a:r>
            <a:br>
              <a:rPr lang="en-US" sz="1700" dirty="0"/>
            </a:br>
            <a:r>
              <a:rPr lang="en-US" sz="1700" dirty="0"/>
              <a:t>$username = "username";</a:t>
            </a:r>
            <a:br>
              <a:rPr lang="en-US" sz="1700" dirty="0"/>
            </a:br>
            <a:r>
              <a:rPr lang="en-US" sz="1700" dirty="0"/>
              <a:t>$password = "password</a:t>
            </a:r>
            <a:r>
              <a:rPr lang="en-US" sz="1700" dirty="0" smtClean="0"/>
              <a:t>";</a:t>
            </a:r>
            <a:r>
              <a:rPr lang="en-US" sz="1700" dirty="0"/>
              <a:t/>
            </a:r>
            <a:br>
              <a:rPr lang="en-US" sz="1700" dirty="0"/>
            </a:br>
            <a:r>
              <a:rPr lang="en-US" sz="1700" dirty="0"/>
              <a:t>$conn = new mysqli($servername, $username, $password</a:t>
            </a:r>
            <a:r>
              <a:rPr lang="en-US" sz="1700" dirty="0" smtClean="0"/>
              <a:t>);</a:t>
            </a:r>
            <a:r>
              <a:rPr lang="en-US" sz="1700" dirty="0"/>
              <a:t/>
            </a:r>
            <a:br>
              <a:rPr lang="en-US" sz="1700" dirty="0"/>
            </a:br>
            <a:r>
              <a:rPr lang="en-US" sz="1700" dirty="0"/>
              <a:t>if ($conn-&gt;connect_error) {</a:t>
            </a:r>
            <a:br>
              <a:rPr lang="en-US" sz="1700" dirty="0"/>
            </a:br>
            <a:r>
              <a:rPr lang="en-US" sz="1700" dirty="0"/>
              <a:t>    die("Connection failed: " . $conn-&gt;connect_error);</a:t>
            </a:r>
            <a:br>
              <a:rPr lang="en-US" sz="1700" dirty="0"/>
            </a:br>
            <a:r>
              <a:rPr lang="en-US" sz="1700" dirty="0"/>
              <a:t>} </a:t>
            </a:r>
            <a:br>
              <a:rPr lang="en-US" sz="1700" dirty="0"/>
            </a:br>
            <a:r>
              <a:rPr lang="en-US" sz="1700" dirty="0"/>
              <a:t>$sql = "CREATE DATABASE myDB";</a:t>
            </a:r>
            <a:br>
              <a:rPr lang="en-US" sz="1700" dirty="0"/>
            </a:br>
            <a:r>
              <a:rPr lang="en-US" sz="1700" dirty="0"/>
              <a:t>if ($conn-&gt;query($sql) === TRUE) {</a:t>
            </a:r>
            <a:br>
              <a:rPr lang="en-US" sz="1700" dirty="0"/>
            </a:br>
            <a:r>
              <a:rPr lang="en-US" sz="1700" dirty="0"/>
              <a:t>    echo "Database created successfully";</a:t>
            </a:r>
            <a:br>
              <a:rPr lang="en-US" sz="1700" dirty="0"/>
            </a:br>
            <a:r>
              <a:rPr lang="en-US" sz="1700" dirty="0"/>
              <a:t>} else {</a:t>
            </a:r>
            <a:br>
              <a:rPr lang="en-US" sz="1700" dirty="0"/>
            </a:br>
            <a:r>
              <a:rPr lang="en-US" sz="1700" dirty="0"/>
              <a:t>    echo "Error creating database: " . $conn-&gt;error;</a:t>
            </a:r>
            <a:br>
              <a:rPr lang="en-US" sz="1700" dirty="0"/>
            </a:br>
            <a:r>
              <a:rPr lang="en-US" sz="1700" dirty="0" smtClean="0"/>
              <a:t>}</a:t>
            </a:r>
            <a:r>
              <a:rPr lang="en-US" sz="1700" dirty="0"/>
              <a:t/>
            </a:r>
            <a:br>
              <a:rPr lang="en-US" sz="1700" dirty="0"/>
            </a:br>
            <a:r>
              <a:rPr lang="en-US" sz="1700" dirty="0"/>
              <a:t>$conn-&gt;close</a:t>
            </a:r>
            <a:r>
              <a:rPr lang="en-US" sz="1700" dirty="0" smtClean="0"/>
              <a:t>(); </a:t>
            </a:r>
          </a:p>
          <a:p>
            <a:r>
              <a:rPr lang="en-US" sz="1700" dirty="0" smtClean="0"/>
              <a:t>?&gt;</a:t>
            </a:r>
            <a:endParaRPr lang="en-US" sz="1700" dirty="0"/>
          </a:p>
        </p:txBody>
      </p:sp>
    </p:spTree>
    <p:extLst>
      <p:ext uri="{BB962C8B-B14F-4D97-AF65-F5344CB8AC3E}">
        <p14:creationId xmlns:p14="http://schemas.microsoft.com/office/powerpoint/2010/main" val="918470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118365"/>
            <a:ext cx="8222100" cy="839700"/>
          </a:xfrm>
          <a:prstGeom prst="rect">
            <a:avLst/>
          </a:prstGeom>
        </p:spPr>
        <p:txBody>
          <a:bodyPr lIns="91425" tIns="91425" rIns="91425" bIns="91425" anchor="b" anchorCtr="0">
            <a:noAutofit/>
          </a:bodyPr>
          <a:lstStyle/>
          <a:p>
            <a:pPr lvl="0">
              <a:spcBef>
                <a:spcPts val="0"/>
              </a:spcBef>
              <a:buNone/>
            </a:pPr>
            <a:r>
              <a:rPr lang="en" dirty="0" smtClean="0"/>
              <a:t>Create Table (MySQLi Oop):</a:t>
            </a:r>
            <a:endParaRPr lang="en" dirty="0"/>
          </a:p>
        </p:txBody>
      </p:sp>
      <p:sp>
        <p:nvSpPr>
          <p:cNvPr id="73" name="Shape 73"/>
          <p:cNvSpPr txBox="1">
            <a:spLocks noGrp="1"/>
          </p:cNvSpPr>
          <p:nvPr>
            <p:ph type="subTitle" idx="1"/>
          </p:nvPr>
        </p:nvSpPr>
        <p:spPr>
          <a:xfrm>
            <a:off x="378875" y="762856"/>
            <a:ext cx="8222100" cy="3825600"/>
          </a:xfrm>
          <a:prstGeom prst="rect">
            <a:avLst/>
          </a:prstGeom>
        </p:spPr>
        <p:txBody>
          <a:bodyPr lIns="91425" tIns="91425" rIns="91425" bIns="91425" anchor="t" anchorCtr="0">
            <a:noAutofit/>
          </a:bodyPr>
          <a:lstStyle/>
          <a:p>
            <a:r>
              <a:rPr lang="en-US" sz="1200" dirty="0"/>
              <a:t>&lt;?php</a:t>
            </a:r>
            <a:br>
              <a:rPr lang="en-US" sz="1200" dirty="0"/>
            </a:br>
            <a:r>
              <a:rPr lang="en-US" sz="1200" dirty="0"/>
              <a:t>$servername = "localhost";</a:t>
            </a:r>
            <a:br>
              <a:rPr lang="en-US" sz="1200" dirty="0"/>
            </a:br>
            <a:r>
              <a:rPr lang="en-US" sz="1200" dirty="0"/>
              <a:t>$username = "username";</a:t>
            </a:r>
            <a:br>
              <a:rPr lang="en-US" sz="1200" dirty="0"/>
            </a:br>
            <a:r>
              <a:rPr lang="en-US" sz="1200" dirty="0"/>
              <a:t>$password = "password";</a:t>
            </a:r>
            <a:br>
              <a:rPr lang="en-US" sz="1200" dirty="0"/>
            </a:br>
            <a:r>
              <a:rPr lang="en-US" sz="1200" dirty="0"/>
              <a:t>$dbname = "myDB</a:t>
            </a:r>
            <a:r>
              <a:rPr lang="en-US" sz="1200" dirty="0" smtClean="0"/>
              <a:t>";</a:t>
            </a:r>
            <a:r>
              <a:rPr lang="en-US" sz="1200" dirty="0"/>
              <a:t/>
            </a:r>
            <a:br>
              <a:rPr lang="en-US" sz="1200" dirty="0"/>
            </a:br>
            <a:r>
              <a:rPr lang="en-US" sz="1200" dirty="0"/>
              <a:t>$conn = new mysqli($servername, $username, $password, $dbname</a:t>
            </a:r>
            <a:r>
              <a:rPr lang="en-US" sz="1200" dirty="0" smtClean="0"/>
              <a:t>);</a:t>
            </a:r>
            <a:r>
              <a:rPr lang="en-US" sz="1200" dirty="0"/>
              <a:t/>
            </a:r>
            <a:br>
              <a:rPr lang="en-US" sz="1200" dirty="0"/>
            </a:br>
            <a:r>
              <a:rPr lang="en-US" sz="1200" dirty="0"/>
              <a:t>if ($conn-&gt;connect_error) {</a:t>
            </a:r>
            <a:br>
              <a:rPr lang="en-US" sz="1200" dirty="0"/>
            </a:br>
            <a:r>
              <a:rPr lang="en-US" sz="1200" dirty="0"/>
              <a:t>    die("Connection failed: " . $conn-&gt;connect_error);</a:t>
            </a:r>
            <a:br>
              <a:rPr lang="en-US" sz="1200" dirty="0"/>
            </a:br>
            <a:r>
              <a:rPr lang="en-US" sz="1200" dirty="0" smtClean="0"/>
              <a:t>}</a:t>
            </a:r>
            <a:r>
              <a:rPr lang="en-US" sz="1200" dirty="0"/>
              <a:t/>
            </a:r>
            <a:br>
              <a:rPr lang="en-US" sz="1200" dirty="0"/>
            </a:br>
            <a:r>
              <a:rPr lang="en-US" sz="1200" dirty="0"/>
              <a:t>$sql = "CREATE TABLE MyGuests (</a:t>
            </a:r>
            <a:br>
              <a:rPr lang="en-US" sz="1200" dirty="0"/>
            </a:br>
            <a:r>
              <a:rPr lang="en-US" sz="1200" dirty="0"/>
              <a:t>id INT(6) UNSIGNED AUTO_INCREMENT PRIMARY KEY, </a:t>
            </a:r>
            <a:br>
              <a:rPr lang="en-US" sz="1200" dirty="0"/>
            </a:br>
            <a:r>
              <a:rPr lang="en-US" sz="1200" dirty="0"/>
              <a:t>firstname VARCHAR(30) NOT NULL,</a:t>
            </a:r>
            <a:br>
              <a:rPr lang="en-US" sz="1200" dirty="0"/>
            </a:br>
            <a:r>
              <a:rPr lang="en-US" sz="1200" dirty="0"/>
              <a:t>lastname VARCHAR(30) NOT NULL,</a:t>
            </a:r>
            <a:br>
              <a:rPr lang="en-US" sz="1200" dirty="0"/>
            </a:br>
            <a:r>
              <a:rPr lang="en-US" sz="1200" dirty="0"/>
              <a:t>email VARCHAR(50),</a:t>
            </a:r>
            <a:br>
              <a:rPr lang="en-US" sz="1200" dirty="0"/>
            </a:br>
            <a:r>
              <a:rPr lang="en-US" sz="1200" dirty="0"/>
              <a:t>reg_date TIMESTAMP</a:t>
            </a:r>
            <a:br>
              <a:rPr lang="en-US" sz="1200" dirty="0"/>
            </a:br>
            <a:r>
              <a:rPr lang="en-US" sz="1200" dirty="0" smtClean="0"/>
              <a:t>)";</a:t>
            </a:r>
            <a:r>
              <a:rPr lang="en-US" sz="1200" dirty="0"/>
              <a:t/>
            </a:r>
            <a:br>
              <a:rPr lang="en-US" sz="1200" dirty="0"/>
            </a:br>
            <a:r>
              <a:rPr lang="en-US" sz="1200" dirty="0"/>
              <a:t>if ($conn-&gt;query($sql) === TRUE) {</a:t>
            </a:r>
            <a:br>
              <a:rPr lang="en-US" sz="1200" dirty="0"/>
            </a:br>
            <a:r>
              <a:rPr lang="en-US" sz="1200" dirty="0"/>
              <a:t>    echo "Table MyGuests created successfully";</a:t>
            </a:r>
            <a:br>
              <a:rPr lang="en-US" sz="1200" dirty="0"/>
            </a:br>
            <a:r>
              <a:rPr lang="en-US" sz="1200" dirty="0"/>
              <a:t>} else {</a:t>
            </a:r>
            <a:br>
              <a:rPr lang="en-US" sz="1200" dirty="0"/>
            </a:br>
            <a:r>
              <a:rPr lang="en-US" sz="1200" dirty="0"/>
              <a:t>    echo "Error creating table: " . $conn-&gt;error;</a:t>
            </a:r>
            <a:br>
              <a:rPr lang="en-US" sz="1200" dirty="0"/>
            </a:br>
            <a:r>
              <a:rPr lang="en-US" sz="1200" dirty="0" smtClean="0"/>
              <a:t>}</a:t>
            </a:r>
            <a:r>
              <a:rPr lang="en-US" sz="1200" dirty="0"/>
              <a:t/>
            </a:r>
            <a:br>
              <a:rPr lang="en-US" sz="1200" dirty="0"/>
            </a:br>
            <a:r>
              <a:rPr lang="en-US" sz="1200" dirty="0"/>
              <a:t>$conn-&gt;close();</a:t>
            </a:r>
            <a:br>
              <a:rPr lang="en-US" sz="1200" dirty="0"/>
            </a:br>
            <a:r>
              <a:rPr lang="en-US" sz="1200" dirty="0"/>
              <a:t>?&gt;</a:t>
            </a:r>
          </a:p>
        </p:txBody>
      </p:sp>
    </p:spTree>
    <p:extLst>
      <p:ext uri="{BB962C8B-B14F-4D97-AF65-F5344CB8AC3E}">
        <p14:creationId xmlns:p14="http://schemas.microsoft.com/office/powerpoint/2010/main" val="3103821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118365"/>
            <a:ext cx="8222100" cy="839700"/>
          </a:xfrm>
          <a:prstGeom prst="rect">
            <a:avLst/>
          </a:prstGeom>
        </p:spPr>
        <p:txBody>
          <a:bodyPr lIns="91425" tIns="91425" rIns="91425" bIns="91425" anchor="b" anchorCtr="0">
            <a:noAutofit/>
          </a:bodyPr>
          <a:lstStyle/>
          <a:p>
            <a:pPr lvl="0">
              <a:spcBef>
                <a:spcPts val="0"/>
              </a:spcBef>
              <a:buNone/>
            </a:pPr>
            <a:r>
              <a:rPr lang="en" dirty="0" smtClean="0"/>
              <a:t>Insert Data (MySQLi OOP):</a:t>
            </a:r>
            <a:endParaRPr lang="en" dirty="0"/>
          </a:p>
        </p:txBody>
      </p:sp>
      <p:sp>
        <p:nvSpPr>
          <p:cNvPr id="73" name="Shape 73"/>
          <p:cNvSpPr txBox="1">
            <a:spLocks noGrp="1"/>
          </p:cNvSpPr>
          <p:nvPr>
            <p:ph type="subTitle" idx="1"/>
          </p:nvPr>
        </p:nvSpPr>
        <p:spPr>
          <a:xfrm>
            <a:off x="378875" y="762856"/>
            <a:ext cx="8222100" cy="3825600"/>
          </a:xfrm>
          <a:prstGeom prst="rect">
            <a:avLst/>
          </a:prstGeom>
        </p:spPr>
        <p:txBody>
          <a:bodyPr lIns="91425" tIns="91425" rIns="91425" bIns="91425" anchor="t" anchorCtr="0">
            <a:noAutofit/>
          </a:bodyPr>
          <a:lstStyle/>
          <a:p>
            <a:r>
              <a:rPr lang="en-US" sz="2400" dirty="0"/>
              <a:t>$sql = "INSERT INTO MyGuests (firstname, lastname, email)</a:t>
            </a:r>
            <a:br>
              <a:rPr lang="en-US" sz="2400" dirty="0"/>
            </a:br>
            <a:r>
              <a:rPr lang="en-US" sz="2400" dirty="0"/>
              <a:t>VALUES ('John', 'Doe', 'john@example.com')";</a:t>
            </a:r>
            <a:br>
              <a:rPr lang="en-US" sz="2400" dirty="0"/>
            </a:br>
            <a:r>
              <a:rPr lang="en-US" sz="2400" dirty="0"/>
              <a:t/>
            </a:r>
            <a:br>
              <a:rPr lang="en-US" sz="2400" dirty="0"/>
            </a:br>
            <a:r>
              <a:rPr lang="en-US" sz="2400" dirty="0"/>
              <a:t>if ($conn-&gt;query($sql) === TRUE) {</a:t>
            </a:r>
            <a:br>
              <a:rPr lang="en-US" sz="2400" dirty="0"/>
            </a:br>
            <a:r>
              <a:rPr lang="en-US" sz="2400" dirty="0"/>
              <a:t>    echo "New record created successfully";</a:t>
            </a:r>
            <a:br>
              <a:rPr lang="en-US" sz="2400" dirty="0"/>
            </a:br>
            <a:r>
              <a:rPr lang="en-US" sz="2400" dirty="0"/>
              <a:t>} else {</a:t>
            </a:r>
            <a:br>
              <a:rPr lang="en-US" sz="2400" dirty="0"/>
            </a:br>
            <a:r>
              <a:rPr lang="en-US" sz="2400" dirty="0"/>
              <a:t>    echo "Error: " . $sql . "&lt;br&gt;" . $conn-&gt;error;</a:t>
            </a:r>
            <a:br>
              <a:rPr lang="en-US" sz="2400" dirty="0"/>
            </a:br>
            <a:r>
              <a:rPr lang="en-US" sz="2400" dirty="0"/>
              <a:t>}</a:t>
            </a:r>
          </a:p>
        </p:txBody>
      </p:sp>
    </p:spTree>
    <p:extLst>
      <p:ext uri="{BB962C8B-B14F-4D97-AF65-F5344CB8AC3E}">
        <p14:creationId xmlns:p14="http://schemas.microsoft.com/office/powerpoint/2010/main" val="2581632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118365"/>
            <a:ext cx="8222100" cy="839700"/>
          </a:xfrm>
          <a:prstGeom prst="rect">
            <a:avLst/>
          </a:prstGeom>
        </p:spPr>
        <p:txBody>
          <a:bodyPr lIns="91425" tIns="91425" rIns="91425" bIns="91425" anchor="b" anchorCtr="0">
            <a:noAutofit/>
          </a:bodyPr>
          <a:lstStyle/>
          <a:p>
            <a:pPr lvl="0">
              <a:spcBef>
                <a:spcPts val="0"/>
              </a:spcBef>
              <a:buNone/>
            </a:pPr>
            <a:r>
              <a:rPr lang="en" dirty="0" smtClean="0"/>
              <a:t>GET ID of Last Inserted Item:</a:t>
            </a:r>
            <a:endParaRPr lang="en" dirty="0"/>
          </a:p>
        </p:txBody>
      </p:sp>
      <p:sp>
        <p:nvSpPr>
          <p:cNvPr id="73" name="Shape 73"/>
          <p:cNvSpPr txBox="1">
            <a:spLocks noGrp="1"/>
          </p:cNvSpPr>
          <p:nvPr>
            <p:ph type="subTitle" idx="1"/>
          </p:nvPr>
        </p:nvSpPr>
        <p:spPr>
          <a:xfrm>
            <a:off x="378875" y="793679"/>
            <a:ext cx="8222100" cy="3825600"/>
          </a:xfrm>
          <a:prstGeom prst="rect">
            <a:avLst/>
          </a:prstGeom>
        </p:spPr>
        <p:txBody>
          <a:bodyPr lIns="91425" tIns="91425" rIns="91425" bIns="91425" anchor="t" anchorCtr="0">
            <a:noAutofit/>
          </a:bodyPr>
          <a:lstStyle/>
          <a:p>
            <a:r>
              <a:rPr lang="en-US" sz="2400" dirty="0" smtClean="0"/>
              <a:t>If </a:t>
            </a:r>
            <a:r>
              <a:rPr lang="en-US" sz="2400" dirty="0"/>
              <a:t>we perform an INSERT or UPDATE on a table with an AUTO_INCREMENT field, we can get the ID of the last inserted/updated record immediately</a:t>
            </a:r>
            <a:r>
              <a:rPr lang="en-US" sz="2400" dirty="0" smtClean="0"/>
              <a:t>.</a:t>
            </a:r>
          </a:p>
          <a:p>
            <a:endParaRPr lang="en-US" sz="2400" dirty="0" smtClean="0"/>
          </a:p>
          <a:p>
            <a:r>
              <a:rPr lang="en-US" sz="2400" dirty="0" smtClean="0"/>
              <a:t>$</a:t>
            </a:r>
            <a:r>
              <a:rPr lang="en-US" sz="2400" dirty="0"/>
              <a:t>last_id = $conn-&gt;</a:t>
            </a:r>
            <a:r>
              <a:rPr lang="en-US" sz="2400" dirty="0" smtClean="0"/>
              <a:t>insert_id</a:t>
            </a:r>
            <a:r>
              <a:rPr lang="en-US" sz="2400" dirty="0"/>
              <a:t>;</a:t>
            </a:r>
            <a:endParaRPr lang="en-US" sz="2400" dirty="0" smtClean="0"/>
          </a:p>
        </p:txBody>
      </p:sp>
    </p:spTree>
    <p:extLst>
      <p:ext uri="{BB962C8B-B14F-4D97-AF65-F5344CB8AC3E}">
        <p14:creationId xmlns:p14="http://schemas.microsoft.com/office/powerpoint/2010/main" val="4272787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118365"/>
            <a:ext cx="8222100" cy="839700"/>
          </a:xfrm>
          <a:prstGeom prst="rect">
            <a:avLst/>
          </a:prstGeom>
        </p:spPr>
        <p:txBody>
          <a:bodyPr lIns="91425" tIns="91425" rIns="91425" bIns="91425" anchor="b" anchorCtr="0">
            <a:noAutofit/>
          </a:bodyPr>
          <a:lstStyle/>
          <a:p>
            <a:pPr lvl="0">
              <a:spcBef>
                <a:spcPts val="0"/>
              </a:spcBef>
              <a:buNone/>
            </a:pPr>
            <a:r>
              <a:rPr lang="en" dirty="0" smtClean="0"/>
              <a:t>Insert Multiple Records:</a:t>
            </a:r>
            <a:endParaRPr lang="en" dirty="0"/>
          </a:p>
        </p:txBody>
      </p:sp>
      <p:sp>
        <p:nvSpPr>
          <p:cNvPr id="73" name="Shape 73"/>
          <p:cNvSpPr txBox="1">
            <a:spLocks noGrp="1"/>
          </p:cNvSpPr>
          <p:nvPr>
            <p:ph type="subTitle" idx="1"/>
          </p:nvPr>
        </p:nvSpPr>
        <p:spPr>
          <a:xfrm>
            <a:off x="378875" y="793679"/>
            <a:ext cx="8222100" cy="3825600"/>
          </a:xfrm>
          <a:prstGeom prst="rect">
            <a:avLst/>
          </a:prstGeom>
        </p:spPr>
        <p:txBody>
          <a:bodyPr lIns="91425" tIns="91425" rIns="91425" bIns="91425" anchor="t" anchorCtr="0">
            <a:noAutofit/>
          </a:bodyPr>
          <a:lstStyle/>
          <a:p>
            <a:r>
              <a:rPr lang="en-US" dirty="0" smtClean="0"/>
              <a:t>MySQLi OOP:</a:t>
            </a:r>
          </a:p>
          <a:p>
            <a:endParaRPr lang="en-US" dirty="0"/>
          </a:p>
          <a:p>
            <a:r>
              <a:rPr lang="en-US" dirty="0"/>
              <a:t>$sql = "INSERT INTO MyGuests (firstname, lastname, email)</a:t>
            </a:r>
            <a:br>
              <a:rPr lang="en-US" dirty="0"/>
            </a:br>
            <a:r>
              <a:rPr lang="en-US" dirty="0"/>
              <a:t>VALUES ('John', 'Doe', 'john@example.com');";</a:t>
            </a:r>
            <a:br>
              <a:rPr lang="en-US" dirty="0"/>
            </a:br>
            <a:r>
              <a:rPr lang="en-US" dirty="0"/>
              <a:t>$sql .= "INSERT INTO MyGuests (firstname, lastname, email)</a:t>
            </a:r>
            <a:br>
              <a:rPr lang="en-US" dirty="0"/>
            </a:br>
            <a:r>
              <a:rPr lang="en-US" dirty="0"/>
              <a:t>VALUES ('Mary', 'Moe', 'mary@example.com');";</a:t>
            </a:r>
            <a:br>
              <a:rPr lang="en-US" dirty="0"/>
            </a:br>
            <a:r>
              <a:rPr lang="en-US" dirty="0"/>
              <a:t>$sql .= "INSERT INTO MyGuests (firstname, lastname, email)</a:t>
            </a:r>
            <a:br>
              <a:rPr lang="en-US" dirty="0"/>
            </a:br>
            <a:r>
              <a:rPr lang="en-US" dirty="0"/>
              <a:t>VALUES ('Julie', 'Dooley', 'julie@example.com')";</a:t>
            </a:r>
            <a:br>
              <a:rPr lang="en-US" dirty="0"/>
            </a:br>
            <a:r>
              <a:rPr lang="en-US" dirty="0"/>
              <a:t/>
            </a:r>
            <a:br>
              <a:rPr lang="en-US" dirty="0"/>
            </a:br>
            <a:r>
              <a:rPr lang="en-US" dirty="0"/>
              <a:t>if ($conn-&gt;multi_query($sql) === TRUE) {</a:t>
            </a:r>
            <a:br>
              <a:rPr lang="en-US" dirty="0"/>
            </a:br>
            <a:r>
              <a:rPr lang="en-US" dirty="0"/>
              <a:t>    echo "New records created successfully";</a:t>
            </a:r>
            <a:br>
              <a:rPr lang="en-US" dirty="0"/>
            </a:br>
            <a:r>
              <a:rPr lang="en-US" dirty="0"/>
              <a:t>} else {</a:t>
            </a:r>
            <a:br>
              <a:rPr lang="en-US" dirty="0"/>
            </a:br>
            <a:r>
              <a:rPr lang="en-US" dirty="0"/>
              <a:t>    echo "Error: " . $sql . "&lt;br&gt;" . $conn-&gt;error;</a:t>
            </a:r>
            <a:br>
              <a:rPr lang="en-US" dirty="0"/>
            </a:br>
            <a:r>
              <a:rPr lang="en-US" dirty="0"/>
              <a:t>}</a:t>
            </a:r>
          </a:p>
        </p:txBody>
      </p:sp>
    </p:spTree>
    <p:extLst>
      <p:ext uri="{BB962C8B-B14F-4D97-AF65-F5344CB8AC3E}">
        <p14:creationId xmlns:p14="http://schemas.microsoft.com/office/powerpoint/2010/main" val="2149701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118365"/>
            <a:ext cx="8222100" cy="839700"/>
          </a:xfrm>
          <a:prstGeom prst="rect">
            <a:avLst/>
          </a:prstGeom>
        </p:spPr>
        <p:txBody>
          <a:bodyPr lIns="91425" tIns="91425" rIns="91425" bIns="91425" anchor="b" anchorCtr="0">
            <a:noAutofit/>
          </a:bodyPr>
          <a:lstStyle/>
          <a:p>
            <a:pPr lvl="0">
              <a:spcBef>
                <a:spcPts val="0"/>
              </a:spcBef>
              <a:buNone/>
            </a:pPr>
            <a:r>
              <a:rPr lang="en" dirty="0" smtClean="0"/>
              <a:t>SELECT DATA:</a:t>
            </a:r>
            <a:endParaRPr lang="en" dirty="0"/>
          </a:p>
        </p:txBody>
      </p:sp>
      <p:sp>
        <p:nvSpPr>
          <p:cNvPr id="73" name="Shape 73"/>
          <p:cNvSpPr txBox="1">
            <a:spLocks noGrp="1"/>
          </p:cNvSpPr>
          <p:nvPr>
            <p:ph type="subTitle" idx="1"/>
          </p:nvPr>
        </p:nvSpPr>
        <p:spPr>
          <a:xfrm>
            <a:off x="378875" y="793679"/>
            <a:ext cx="8222100" cy="3825600"/>
          </a:xfrm>
          <a:prstGeom prst="rect">
            <a:avLst/>
          </a:prstGeom>
        </p:spPr>
        <p:txBody>
          <a:bodyPr lIns="91425" tIns="91425" rIns="91425" bIns="91425" anchor="t" anchorCtr="0">
            <a:noAutofit/>
          </a:bodyPr>
          <a:lstStyle/>
          <a:p>
            <a:r>
              <a:rPr lang="en-US" dirty="0" smtClean="0"/>
              <a:t>MySQLi OOP:</a:t>
            </a:r>
          </a:p>
          <a:p>
            <a:r>
              <a:rPr lang="en-US" dirty="0"/>
              <a:t>$sql = "SELECT id, firstname, lastname FROM MyGuests";</a:t>
            </a:r>
            <a:br>
              <a:rPr lang="en-US" dirty="0"/>
            </a:br>
            <a:r>
              <a:rPr lang="en-US" dirty="0"/>
              <a:t>$result = $conn-&gt;query($sql);</a:t>
            </a:r>
            <a:br>
              <a:rPr lang="en-US" dirty="0"/>
            </a:br>
            <a:r>
              <a:rPr lang="en-US" dirty="0"/>
              <a:t/>
            </a:r>
            <a:br>
              <a:rPr lang="en-US" dirty="0"/>
            </a:br>
            <a:r>
              <a:rPr lang="en-US" dirty="0"/>
              <a:t>if ($result-&gt;num_rows &gt; 0) {</a:t>
            </a:r>
            <a:br>
              <a:rPr lang="en-US" dirty="0"/>
            </a:br>
            <a:r>
              <a:rPr lang="en-US" dirty="0"/>
              <a:t>    // output data of each row</a:t>
            </a:r>
            <a:br>
              <a:rPr lang="en-US" dirty="0"/>
            </a:br>
            <a:r>
              <a:rPr lang="en-US" dirty="0"/>
              <a:t>    while($row = $result-&gt;fetch_assoc()) {</a:t>
            </a:r>
            <a:br>
              <a:rPr lang="en-US" dirty="0"/>
            </a:br>
            <a:r>
              <a:rPr lang="en-US" dirty="0"/>
              <a:t>        echo "id: " . $row["id"]. " - Name: " . $row["firstname"]. " " . $row["lastname"]. "&lt;br&gt;";</a:t>
            </a:r>
            <a:br>
              <a:rPr lang="en-US" dirty="0"/>
            </a:br>
            <a:r>
              <a:rPr lang="en-US" dirty="0"/>
              <a:t>    }</a:t>
            </a:r>
            <a:br>
              <a:rPr lang="en-US" dirty="0"/>
            </a:br>
            <a:r>
              <a:rPr lang="en-US" dirty="0"/>
              <a:t>} else {</a:t>
            </a:r>
            <a:br>
              <a:rPr lang="en-US" dirty="0"/>
            </a:br>
            <a:r>
              <a:rPr lang="en-US" dirty="0"/>
              <a:t>    echo "0 results";</a:t>
            </a:r>
            <a:br>
              <a:rPr lang="en-US" dirty="0"/>
            </a:br>
            <a:r>
              <a:rPr lang="en-US" dirty="0"/>
              <a:t>}</a:t>
            </a:r>
            <a:endParaRPr lang="en-US" dirty="0" smtClean="0"/>
          </a:p>
          <a:p>
            <a:endParaRPr lang="en-US" sz="1400" dirty="0" smtClean="0"/>
          </a:p>
        </p:txBody>
      </p:sp>
    </p:spTree>
    <p:extLst>
      <p:ext uri="{BB962C8B-B14F-4D97-AF65-F5344CB8AC3E}">
        <p14:creationId xmlns:p14="http://schemas.microsoft.com/office/powerpoint/2010/main" val="22696698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118365"/>
            <a:ext cx="8222100" cy="839700"/>
          </a:xfrm>
          <a:prstGeom prst="rect">
            <a:avLst/>
          </a:prstGeom>
        </p:spPr>
        <p:txBody>
          <a:bodyPr lIns="91425" tIns="91425" rIns="91425" bIns="91425" anchor="b" anchorCtr="0">
            <a:noAutofit/>
          </a:bodyPr>
          <a:lstStyle/>
          <a:p>
            <a:pPr lvl="0">
              <a:spcBef>
                <a:spcPts val="0"/>
              </a:spcBef>
              <a:buNone/>
            </a:pPr>
            <a:r>
              <a:rPr lang="en" dirty="0" smtClean="0"/>
              <a:t>LIMIT DATA RECORDS:</a:t>
            </a:r>
            <a:endParaRPr lang="en" dirty="0"/>
          </a:p>
        </p:txBody>
      </p:sp>
      <p:sp>
        <p:nvSpPr>
          <p:cNvPr id="73" name="Shape 73"/>
          <p:cNvSpPr txBox="1">
            <a:spLocks noGrp="1"/>
          </p:cNvSpPr>
          <p:nvPr>
            <p:ph type="subTitle" idx="1"/>
          </p:nvPr>
        </p:nvSpPr>
        <p:spPr>
          <a:xfrm>
            <a:off x="378875" y="793679"/>
            <a:ext cx="8222100" cy="3825600"/>
          </a:xfrm>
          <a:prstGeom prst="rect">
            <a:avLst/>
          </a:prstGeom>
        </p:spPr>
        <p:txBody>
          <a:bodyPr lIns="91425" tIns="91425" rIns="91425" bIns="91425" anchor="t" anchorCtr="0">
            <a:noAutofit/>
          </a:bodyPr>
          <a:lstStyle/>
          <a:p>
            <a:pPr marL="285750" indent="-285750">
              <a:buFont typeface="Arial" panose="020B0604020202020204" pitchFamily="34" charset="0"/>
              <a:buChar char="•"/>
            </a:pPr>
            <a:r>
              <a:rPr lang="en-US" sz="2200" dirty="0"/>
              <a:t>MySQL provides a LIMIT clause that is used to specify the number of records to return.</a:t>
            </a:r>
          </a:p>
          <a:p>
            <a:pPr marL="285750" indent="-285750">
              <a:buFont typeface="Arial" panose="020B0604020202020204" pitchFamily="34" charset="0"/>
              <a:buChar char="•"/>
            </a:pPr>
            <a:r>
              <a:rPr lang="en-US" sz="2200" dirty="0"/>
              <a:t>The LIMIT clause makes it easy to code multi page results or pagination with SQL, and is very useful on large tables. Returning a large number of records can impact on performance.</a:t>
            </a:r>
          </a:p>
          <a:p>
            <a:pPr marL="285750" indent="-285750">
              <a:buFont typeface="Arial" panose="020B0604020202020204" pitchFamily="34" charset="0"/>
              <a:buChar char="•"/>
            </a:pPr>
            <a:r>
              <a:rPr lang="en-US" sz="2200" dirty="0"/>
              <a:t>Assume we wish to select all records from 1 - 30 (inclusive) from a table called "Orders". The SQL query would then look like this</a:t>
            </a:r>
            <a:r>
              <a:rPr lang="en-US" sz="2200" dirty="0" smtClean="0"/>
              <a:t>:</a:t>
            </a:r>
            <a:endParaRPr lang="en-US" sz="2200" dirty="0"/>
          </a:p>
          <a:p>
            <a:pPr marL="285750" indent="-285750">
              <a:buFont typeface="Arial" panose="020B0604020202020204" pitchFamily="34" charset="0"/>
              <a:buChar char="•"/>
            </a:pPr>
            <a:r>
              <a:rPr lang="en-US" sz="2200" dirty="0"/>
              <a:t>$sql = "SELECT * FROM Orders LIMIT 30</a:t>
            </a:r>
            <a:r>
              <a:rPr lang="en-US" sz="2200" dirty="0" smtClean="0"/>
              <a:t>";</a:t>
            </a:r>
          </a:p>
          <a:p>
            <a:pPr marL="285750" indent="-285750">
              <a:buFont typeface="Arial" panose="020B0604020202020204" pitchFamily="34" charset="0"/>
              <a:buChar char="•"/>
            </a:pPr>
            <a:r>
              <a:rPr lang="en-US" sz="2200" dirty="0"/>
              <a:t>What if we want to select records 16 - 25 (inclusive)?</a:t>
            </a:r>
            <a:endParaRPr lang="en-US" sz="2200" dirty="0" smtClean="0"/>
          </a:p>
          <a:p>
            <a:pPr marL="285750" indent="-285750">
              <a:buFont typeface="Arial" panose="020B0604020202020204" pitchFamily="34" charset="0"/>
              <a:buChar char="•"/>
            </a:pPr>
            <a:r>
              <a:rPr lang="en-US" sz="2200" dirty="0"/>
              <a:t>$sql = "SELECT * FROM Orders LIMIT 10 OFFSET 15</a:t>
            </a:r>
            <a:r>
              <a:rPr lang="en-US" sz="2200" dirty="0" smtClean="0"/>
              <a:t>";</a:t>
            </a:r>
          </a:p>
        </p:txBody>
      </p:sp>
    </p:spTree>
    <p:extLst>
      <p:ext uri="{BB962C8B-B14F-4D97-AF65-F5344CB8AC3E}">
        <p14:creationId xmlns:p14="http://schemas.microsoft.com/office/powerpoint/2010/main" val="18097453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118365"/>
            <a:ext cx="8222100" cy="839700"/>
          </a:xfrm>
          <a:prstGeom prst="rect">
            <a:avLst/>
          </a:prstGeom>
        </p:spPr>
        <p:txBody>
          <a:bodyPr lIns="91425" tIns="91425" rIns="91425" bIns="91425" anchor="b" anchorCtr="0">
            <a:noAutofit/>
          </a:bodyPr>
          <a:lstStyle/>
          <a:p>
            <a:pPr lvl="0">
              <a:spcBef>
                <a:spcPts val="0"/>
              </a:spcBef>
              <a:buNone/>
            </a:pPr>
            <a:r>
              <a:rPr lang="en" dirty="0" smtClean="0"/>
              <a:t>Prepared Statements:</a:t>
            </a:r>
            <a:endParaRPr lang="en" dirty="0"/>
          </a:p>
        </p:txBody>
      </p:sp>
      <p:sp>
        <p:nvSpPr>
          <p:cNvPr id="73" name="Shape 73"/>
          <p:cNvSpPr txBox="1">
            <a:spLocks noGrp="1"/>
          </p:cNvSpPr>
          <p:nvPr>
            <p:ph type="subTitle" idx="1"/>
          </p:nvPr>
        </p:nvSpPr>
        <p:spPr>
          <a:xfrm>
            <a:off x="378875" y="793679"/>
            <a:ext cx="8222100" cy="3825600"/>
          </a:xfrm>
          <a:prstGeom prst="rect">
            <a:avLst/>
          </a:prstGeom>
        </p:spPr>
        <p:txBody>
          <a:bodyPr lIns="91425" tIns="91425" rIns="91425" bIns="91425" anchor="t" anchorCtr="0">
            <a:noAutofit/>
          </a:bodyPr>
          <a:lstStyle/>
          <a:p>
            <a:pPr marL="285750" indent="-285750">
              <a:buFont typeface="Arial" panose="020B0604020202020204" pitchFamily="34" charset="0"/>
              <a:buChar char="•"/>
            </a:pPr>
            <a:r>
              <a:rPr lang="en-US" sz="2000" dirty="0"/>
              <a:t>Prepared statements are very useful against SQL </a:t>
            </a:r>
            <a:r>
              <a:rPr lang="en-US" sz="2000" dirty="0" smtClean="0"/>
              <a:t>injections.</a:t>
            </a:r>
          </a:p>
          <a:p>
            <a:pPr marL="285750" indent="-285750">
              <a:buFont typeface="Arial" panose="020B0604020202020204" pitchFamily="34" charset="0"/>
              <a:buChar char="•"/>
            </a:pPr>
            <a:r>
              <a:rPr lang="en-US" sz="2000" dirty="0" smtClean="0"/>
              <a:t>A </a:t>
            </a:r>
            <a:r>
              <a:rPr lang="en-US" sz="2000" dirty="0"/>
              <a:t>prepared statement is a feature used to execute the same (or similar) SQL statements repeatedly with high </a:t>
            </a:r>
            <a:r>
              <a:rPr lang="en-US" sz="2000" dirty="0" smtClean="0"/>
              <a:t>efficiency.</a:t>
            </a:r>
          </a:p>
          <a:p>
            <a:pPr marL="285750" indent="-285750">
              <a:buFont typeface="Arial" panose="020B0604020202020204" pitchFamily="34" charset="0"/>
              <a:buChar char="•"/>
            </a:pPr>
            <a:r>
              <a:rPr lang="en-US" sz="2000" dirty="0" smtClean="0"/>
              <a:t>Prepared </a:t>
            </a:r>
            <a:r>
              <a:rPr lang="en-US" sz="2000" dirty="0"/>
              <a:t>statements basically work like </a:t>
            </a:r>
            <a:r>
              <a:rPr lang="en-US" sz="2000" dirty="0" smtClean="0"/>
              <a:t>this:</a:t>
            </a:r>
          </a:p>
          <a:p>
            <a:pPr marL="285750" indent="-285750">
              <a:buFont typeface="Arial" panose="020B0604020202020204" pitchFamily="34" charset="0"/>
              <a:buChar char="•"/>
            </a:pPr>
            <a:r>
              <a:rPr lang="en-US" sz="2000" dirty="0" smtClean="0"/>
              <a:t>Prepare</a:t>
            </a:r>
            <a:r>
              <a:rPr lang="en-US" sz="2000" dirty="0"/>
              <a:t>: An SQL statement template is created and sent to the database. Certain values are left unspecified, called parameters (labeled "?"). Example: INSERT INTO MyGuests VALUES(?, ?, </a:t>
            </a:r>
            <a:r>
              <a:rPr lang="en-US" sz="2000" dirty="0" smtClean="0"/>
              <a:t>?)</a:t>
            </a:r>
          </a:p>
          <a:p>
            <a:pPr marL="285750" indent="-285750">
              <a:buFont typeface="Arial" panose="020B0604020202020204" pitchFamily="34" charset="0"/>
              <a:buChar char="•"/>
            </a:pPr>
            <a:r>
              <a:rPr lang="en-US" sz="2000" dirty="0" smtClean="0"/>
              <a:t>The </a:t>
            </a:r>
            <a:r>
              <a:rPr lang="en-US" sz="2000" dirty="0"/>
              <a:t>database parses, compiles, and performs query optimization on the SQL statement template, and stores the result without executing </a:t>
            </a:r>
            <a:r>
              <a:rPr lang="en-US" sz="2000" dirty="0" smtClean="0"/>
              <a:t>it</a:t>
            </a:r>
          </a:p>
          <a:p>
            <a:pPr marL="285750" indent="-285750">
              <a:buFont typeface="Arial" panose="020B0604020202020204" pitchFamily="34" charset="0"/>
              <a:buChar char="•"/>
            </a:pPr>
            <a:r>
              <a:rPr lang="en-US" sz="2000" dirty="0" smtClean="0"/>
              <a:t>Execute</a:t>
            </a:r>
            <a:r>
              <a:rPr lang="en-US" sz="2000" dirty="0"/>
              <a:t>: At a later time, the application binds the values to the parameters, and the database executes the statement. The application may execute the statement as many times as it wants with different values</a:t>
            </a:r>
          </a:p>
          <a:p>
            <a:pPr marL="285750" indent="-285750">
              <a:buFont typeface="Arial" panose="020B0604020202020204" pitchFamily="34" charset="0"/>
              <a:buChar char="•"/>
            </a:pPr>
            <a:endParaRPr lang="en-US" sz="2200" dirty="0" smtClean="0"/>
          </a:p>
        </p:txBody>
      </p:sp>
    </p:spTree>
    <p:extLst>
      <p:ext uri="{BB962C8B-B14F-4D97-AF65-F5344CB8AC3E}">
        <p14:creationId xmlns:p14="http://schemas.microsoft.com/office/powerpoint/2010/main" val="1718760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Assignment:</a:t>
            </a:r>
            <a:endParaRPr lang="en" dirty="0"/>
          </a:p>
        </p:txBody>
      </p:sp>
      <p:sp>
        <p:nvSpPr>
          <p:cNvPr id="73" name="Shape 73"/>
          <p:cNvSpPr txBox="1">
            <a:spLocks noGrp="1"/>
          </p:cNvSpPr>
          <p:nvPr>
            <p:ph type="subTitle" idx="1"/>
          </p:nvPr>
        </p:nvSpPr>
        <p:spPr>
          <a:xfrm>
            <a:off x="460950" y="1143000"/>
            <a:ext cx="8222100" cy="3825600"/>
          </a:xfrm>
          <a:prstGeom prst="rect">
            <a:avLst/>
          </a:prstGeom>
        </p:spPr>
        <p:txBody>
          <a:bodyPr lIns="91425" tIns="91425" rIns="91425" bIns="91425" anchor="t" anchorCtr="0">
            <a:noAutofit/>
          </a:bodyPr>
          <a:lstStyle/>
          <a:p>
            <a:r>
              <a:rPr lang="en-US" sz="2400" dirty="0" smtClean="0"/>
              <a:t>Define and give short explanation of:</a:t>
            </a:r>
          </a:p>
          <a:p>
            <a:pPr marL="285750" indent="-285750">
              <a:buFont typeface="Arial" panose="020B0604020202020204" pitchFamily="34" charset="0"/>
              <a:buChar char="•"/>
            </a:pPr>
            <a:r>
              <a:rPr lang="en-US" sz="2400" dirty="0" smtClean="0"/>
              <a:t>Cookies</a:t>
            </a:r>
          </a:p>
          <a:p>
            <a:pPr marL="285750" indent="-285750">
              <a:buFont typeface="Arial" panose="020B0604020202020204" pitchFamily="34" charset="0"/>
              <a:buChar char="•"/>
            </a:pPr>
            <a:r>
              <a:rPr lang="en-US" sz="2400" dirty="0" smtClean="0"/>
              <a:t>Sessions</a:t>
            </a:r>
          </a:p>
          <a:p>
            <a:pPr marL="285750" indent="-285750">
              <a:buFont typeface="Arial" panose="020B0604020202020204" pitchFamily="34" charset="0"/>
              <a:buChar char="•"/>
            </a:pPr>
            <a:r>
              <a:rPr lang="en-US" sz="2400" dirty="0" smtClean="0"/>
              <a:t>Authentication</a:t>
            </a:r>
          </a:p>
          <a:p>
            <a:pPr marL="285750" indent="-285750">
              <a:buFont typeface="Arial" panose="020B0604020202020204" pitchFamily="34" charset="0"/>
              <a:buChar char="•"/>
            </a:pPr>
            <a:r>
              <a:rPr lang="en-US" sz="2400" dirty="0" smtClean="0"/>
              <a:t>Browsers</a:t>
            </a:r>
          </a:p>
          <a:p>
            <a:pPr marL="285750" indent="-285750">
              <a:buFont typeface="Arial" panose="020B0604020202020204" pitchFamily="34" charset="0"/>
              <a:buChar char="•"/>
            </a:pPr>
            <a:r>
              <a:rPr lang="en-US" sz="2400" smtClean="0"/>
              <a:t>DOM</a:t>
            </a:r>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118365"/>
            <a:ext cx="8222100" cy="839700"/>
          </a:xfrm>
          <a:prstGeom prst="rect">
            <a:avLst/>
          </a:prstGeom>
        </p:spPr>
        <p:txBody>
          <a:bodyPr lIns="91425" tIns="91425" rIns="91425" bIns="91425" anchor="b" anchorCtr="0">
            <a:noAutofit/>
          </a:bodyPr>
          <a:lstStyle/>
          <a:p>
            <a:pPr lvl="0">
              <a:spcBef>
                <a:spcPts val="0"/>
              </a:spcBef>
              <a:buNone/>
            </a:pPr>
            <a:r>
              <a:rPr lang="en" dirty="0" smtClean="0"/>
              <a:t>Prepared Statements:</a:t>
            </a:r>
            <a:endParaRPr lang="en" dirty="0"/>
          </a:p>
        </p:txBody>
      </p:sp>
      <p:sp>
        <p:nvSpPr>
          <p:cNvPr id="73" name="Shape 73"/>
          <p:cNvSpPr txBox="1">
            <a:spLocks noGrp="1"/>
          </p:cNvSpPr>
          <p:nvPr>
            <p:ph type="subTitle" idx="1"/>
          </p:nvPr>
        </p:nvSpPr>
        <p:spPr>
          <a:xfrm>
            <a:off x="378875" y="793679"/>
            <a:ext cx="8222100" cy="3825600"/>
          </a:xfrm>
          <a:prstGeom prst="rect">
            <a:avLst/>
          </a:prstGeom>
        </p:spPr>
        <p:txBody>
          <a:bodyPr lIns="91425" tIns="91425" rIns="91425" bIns="91425" anchor="t" anchorCtr="0">
            <a:noAutofit/>
          </a:bodyPr>
          <a:lstStyle/>
          <a:p>
            <a:r>
              <a:rPr lang="en-US" sz="2000" dirty="0"/>
              <a:t>Compared to executing SQL statements directly, prepared statements have three main advantages</a:t>
            </a:r>
            <a:r>
              <a:rPr lang="en-US" sz="2000" dirty="0" smtClean="0"/>
              <a:t>:</a:t>
            </a:r>
          </a:p>
          <a:p>
            <a:endParaRPr lang="en-US" sz="2000" dirty="0"/>
          </a:p>
          <a:p>
            <a:pPr marL="342900" indent="-342900">
              <a:buFont typeface="Arial" panose="020B0604020202020204" pitchFamily="34" charset="0"/>
              <a:buChar char="•"/>
            </a:pPr>
            <a:r>
              <a:rPr lang="en-US" sz="2000" dirty="0"/>
              <a:t>Prepared statements reduces parsing time as the preparation on the query is done only once (although the statement is executed multiple times)</a:t>
            </a:r>
          </a:p>
          <a:p>
            <a:pPr marL="342900" indent="-342900">
              <a:buFont typeface="Arial" panose="020B0604020202020204" pitchFamily="34" charset="0"/>
              <a:buChar char="•"/>
            </a:pPr>
            <a:r>
              <a:rPr lang="en-US" sz="2000" dirty="0"/>
              <a:t>Bound parameters minimize bandwidth to the server as you need send only the parameters each time, and not the whole query</a:t>
            </a:r>
          </a:p>
          <a:p>
            <a:pPr marL="342900" indent="-342900">
              <a:buFont typeface="Arial" panose="020B0604020202020204" pitchFamily="34" charset="0"/>
              <a:buChar char="•"/>
            </a:pPr>
            <a:r>
              <a:rPr lang="en-US" sz="2000" dirty="0"/>
              <a:t>Prepared statements are very useful against SQL injections, because parameter values, which are transmitted later using a different protocol, need not be correctly escaped</a:t>
            </a:r>
            <a:r>
              <a:rPr lang="en-US" sz="2000" dirty="0" smtClean="0"/>
              <a:t>.</a:t>
            </a:r>
            <a:endParaRPr lang="en-US" sz="2200" dirty="0" smtClean="0"/>
          </a:p>
        </p:txBody>
      </p:sp>
    </p:spTree>
    <p:extLst>
      <p:ext uri="{BB962C8B-B14F-4D97-AF65-F5344CB8AC3E}">
        <p14:creationId xmlns:p14="http://schemas.microsoft.com/office/powerpoint/2010/main" val="12563335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118365"/>
            <a:ext cx="8222100" cy="839700"/>
          </a:xfrm>
          <a:prstGeom prst="rect">
            <a:avLst/>
          </a:prstGeom>
        </p:spPr>
        <p:txBody>
          <a:bodyPr lIns="91425" tIns="91425" rIns="91425" bIns="91425" anchor="b" anchorCtr="0">
            <a:noAutofit/>
          </a:bodyPr>
          <a:lstStyle/>
          <a:p>
            <a:pPr lvl="0">
              <a:spcBef>
                <a:spcPts val="0"/>
              </a:spcBef>
              <a:buNone/>
            </a:pPr>
            <a:r>
              <a:rPr lang="en" dirty="0" smtClean="0"/>
              <a:t>Prepared Statements:</a:t>
            </a:r>
            <a:endParaRPr lang="en" dirty="0"/>
          </a:p>
        </p:txBody>
      </p:sp>
      <p:sp>
        <p:nvSpPr>
          <p:cNvPr id="73" name="Shape 73"/>
          <p:cNvSpPr txBox="1">
            <a:spLocks noGrp="1"/>
          </p:cNvSpPr>
          <p:nvPr>
            <p:ph type="subTitle" idx="1"/>
          </p:nvPr>
        </p:nvSpPr>
        <p:spPr>
          <a:xfrm>
            <a:off x="378875" y="793679"/>
            <a:ext cx="8222100" cy="3825600"/>
          </a:xfrm>
          <a:prstGeom prst="rect">
            <a:avLst/>
          </a:prstGeom>
        </p:spPr>
        <p:txBody>
          <a:bodyPr lIns="91425" tIns="91425" rIns="91425" bIns="91425" anchor="t" anchorCtr="0">
            <a:noAutofit/>
          </a:bodyPr>
          <a:lstStyle/>
          <a:p>
            <a:r>
              <a:rPr lang="en-US" sz="1400" dirty="0"/>
              <a:t>// prepare and bind</a:t>
            </a:r>
            <a:br>
              <a:rPr lang="en-US" sz="1400" dirty="0"/>
            </a:br>
            <a:r>
              <a:rPr lang="en-US" sz="1400" dirty="0"/>
              <a:t>$stmt = $conn-&gt;prepare("INSERT INTO MyGuests (firstname, lastname, email) VALUES (?, ?, ?)");</a:t>
            </a:r>
            <a:br>
              <a:rPr lang="en-US" sz="1400" dirty="0"/>
            </a:br>
            <a:r>
              <a:rPr lang="en-US" sz="1400" dirty="0"/>
              <a:t>$stmt-&gt;bind_param("sss", $firstname, $lastname, $email</a:t>
            </a:r>
            <a:r>
              <a:rPr lang="en-US" sz="1400" dirty="0" smtClean="0"/>
              <a:t>);</a:t>
            </a:r>
            <a:r>
              <a:rPr lang="en-US" sz="1400" dirty="0"/>
              <a:t/>
            </a:r>
            <a:br>
              <a:rPr lang="en-US" sz="1400" dirty="0"/>
            </a:br>
            <a:r>
              <a:rPr lang="en-US" sz="1400" dirty="0"/>
              <a:t>// set parameters and execute</a:t>
            </a:r>
            <a:br>
              <a:rPr lang="en-US" sz="1400" dirty="0"/>
            </a:br>
            <a:r>
              <a:rPr lang="en-US" sz="1400" dirty="0"/>
              <a:t>$firstname = "John";</a:t>
            </a:r>
            <a:br>
              <a:rPr lang="en-US" sz="1400" dirty="0"/>
            </a:br>
            <a:r>
              <a:rPr lang="en-US" sz="1400" dirty="0"/>
              <a:t>$lastname = "Doe";</a:t>
            </a:r>
            <a:br>
              <a:rPr lang="en-US" sz="1400" dirty="0"/>
            </a:br>
            <a:r>
              <a:rPr lang="en-US" sz="1400" dirty="0"/>
              <a:t>$email = "john@example.com";</a:t>
            </a:r>
            <a:br>
              <a:rPr lang="en-US" sz="1400" dirty="0"/>
            </a:br>
            <a:r>
              <a:rPr lang="en-US" sz="1400" dirty="0"/>
              <a:t>$stmt-&gt;execute</a:t>
            </a:r>
            <a:r>
              <a:rPr lang="en-US" sz="1400" dirty="0" smtClean="0"/>
              <a:t>();</a:t>
            </a:r>
            <a:r>
              <a:rPr lang="en-US" sz="1400" dirty="0"/>
              <a:t/>
            </a:r>
            <a:br>
              <a:rPr lang="en-US" sz="1400" dirty="0"/>
            </a:br>
            <a:r>
              <a:rPr lang="en-US" sz="1400" dirty="0"/>
              <a:t>$firstname = "Mary";</a:t>
            </a:r>
            <a:br>
              <a:rPr lang="en-US" sz="1400" dirty="0"/>
            </a:br>
            <a:r>
              <a:rPr lang="en-US" sz="1400" dirty="0"/>
              <a:t>$lastname = "Moe";</a:t>
            </a:r>
            <a:br>
              <a:rPr lang="en-US" sz="1400" dirty="0"/>
            </a:br>
            <a:r>
              <a:rPr lang="en-US" sz="1400" dirty="0"/>
              <a:t>$email = "mary@example.com";</a:t>
            </a:r>
            <a:br>
              <a:rPr lang="en-US" sz="1400" dirty="0"/>
            </a:br>
            <a:r>
              <a:rPr lang="en-US" sz="1400" dirty="0"/>
              <a:t>$stmt-&gt;execute</a:t>
            </a:r>
            <a:r>
              <a:rPr lang="en-US" sz="1400" dirty="0" smtClean="0"/>
              <a:t>();</a:t>
            </a:r>
            <a:r>
              <a:rPr lang="en-US" sz="1400" dirty="0"/>
              <a:t/>
            </a:r>
            <a:br>
              <a:rPr lang="en-US" sz="1400" dirty="0"/>
            </a:br>
            <a:r>
              <a:rPr lang="en-US" sz="1400" dirty="0"/>
              <a:t>$firstname = "Julie";</a:t>
            </a:r>
            <a:br>
              <a:rPr lang="en-US" sz="1400" dirty="0"/>
            </a:br>
            <a:r>
              <a:rPr lang="en-US" sz="1400" dirty="0"/>
              <a:t>$lastname = "Dooley";</a:t>
            </a:r>
            <a:br>
              <a:rPr lang="en-US" sz="1400" dirty="0"/>
            </a:br>
            <a:r>
              <a:rPr lang="en-US" sz="1400" dirty="0"/>
              <a:t>$email = "julie@example.com";</a:t>
            </a:r>
            <a:br>
              <a:rPr lang="en-US" sz="1400" dirty="0"/>
            </a:br>
            <a:r>
              <a:rPr lang="en-US" sz="1400" dirty="0"/>
              <a:t>$stmt-&gt;execute</a:t>
            </a:r>
            <a:r>
              <a:rPr lang="en-US" sz="1400" dirty="0" smtClean="0"/>
              <a:t>();</a:t>
            </a:r>
            <a:r>
              <a:rPr lang="en-US" sz="1400" dirty="0"/>
              <a:t/>
            </a:r>
            <a:br>
              <a:rPr lang="en-US" sz="1400" dirty="0"/>
            </a:br>
            <a:r>
              <a:rPr lang="en-US" sz="1400" dirty="0"/>
              <a:t>echo "New records created successfully</a:t>
            </a:r>
            <a:r>
              <a:rPr lang="en-US" sz="1400" dirty="0" smtClean="0"/>
              <a:t>";</a:t>
            </a:r>
            <a:r>
              <a:rPr lang="en-US" sz="1400" dirty="0"/>
              <a:t/>
            </a:r>
            <a:br>
              <a:rPr lang="en-US" sz="1400" dirty="0"/>
            </a:br>
            <a:r>
              <a:rPr lang="en-US" sz="1400" dirty="0"/>
              <a:t>$stmt-&gt;close();</a:t>
            </a:r>
            <a:endParaRPr lang="en-US" sz="1400" dirty="0" smtClean="0"/>
          </a:p>
        </p:txBody>
      </p:sp>
    </p:spTree>
    <p:extLst>
      <p:ext uri="{BB962C8B-B14F-4D97-AF65-F5344CB8AC3E}">
        <p14:creationId xmlns:p14="http://schemas.microsoft.com/office/powerpoint/2010/main" val="20486940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118365"/>
            <a:ext cx="8222100" cy="839700"/>
          </a:xfrm>
          <a:prstGeom prst="rect">
            <a:avLst/>
          </a:prstGeom>
        </p:spPr>
        <p:txBody>
          <a:bodyPr lIns="91425" tIns="91425" rIns="91425" bIns="91425" anchor="b" anchorCtr="0">
            <a:noAutofit/>
          </a:bodyPr>
          <a:lstStyle/>
          <a:p>
            <a:pPr lvl="0">
              <a:spcBef>
                <a:spcPts val="0"/>
              </a:spcBef>
              <a:buNone/>
            </a:pPr>
            <a:r>
              <a:rPr lang="en" dirty="0" smtClean="0"/>
              <a:t>Prepared Statements:</a:t>
            </a:r>
            <a:endParaRPr lang="en" dirty="0"/>
          </a:p>
        </p:txBody>
      </p:sp>
      <p:sp>
        <p:nvSpPr>
          <p:cNvPr id="73" name="Shape 73"/>
          <p:cNvSpPr txBox="1">
            <a:spLocks noGrp="1"/>
          </p:cNvSpPr>
          <p:nvPr>
            <p:ph type="subTitle" idx="1"/>
          </p:nvPr>
        </p:nvSpPr>
        <p:spPr>
          <a:xfrm>
            <a:off x="378875" y="793679"/>
            <a:ext cx="8222100" cy="3825600"/>
          </a:xfrm>
          <a:prstGeom prst="rect">
            <a:avLst/>
          </a:prstGeom>
        </p:spPr>
        <p:txBody>
          <a:bodyPr lIns="91425" tIns="91425" rIns="91425" bIns="91425" anchor="t" anchorCtr="0">
            <a:noAutofit/>
          </a:bodyPr>
          <a:lstStyle/>
          <a:p>
            <a:r>
              <a:rPr lang="en-US" sz="2400" dirty="0"/>
              <a:t>The s character tells mysql that the parameter is a string.</a:t>
            </a:r>
          </a:p>
          <a:p>
            <a:r>
              <a:rPr lang="en-US" sz="2400" dirty="0"/>
              <a:t>The argument may be one of four types:</a:t>
            </a:r>
          </a:p>
          <a:p>
            <a:r>
              <a:rPr lang="en-US" sz="2400" dirty="0"/>
              <a:t>i - integer</a:t>
            </a:r>
          </a:p>
          <a:p>
            <a:r>
              <a:rPr lang="en-US" sz="2400" dirty="0"/>
              <a:t>d - double</a:t>
            </a:r>
          </a:p>
          <a:p>
            <a:r>
              <a:rPr lang="en-US" sz="2400" dirty="0"/>
              <a:t>s - string</a:t>
            </a:r>
          </a:p>
          <a:p>
            <a:r>
              <a:rPr lang="en-US" sz="2400" dirty="0"/>
              <a:t>b </a:t>
            </a:r>
            <a:r>
              <a:rPr lang="en-US" sz="2400" dirty="0" smtClean="0"/>
              <a:t>– BLOB</a:t>
            </a:r>
          </a:p>
          <a:p>
            <a:endParaRPr lang="en-US" sz="2400" dirty="0"/>
          </a:p>
          <a:p>
            <a:r>
              <a:rPr lang="en-US" sz="2400" dirty="0" smtClean="0"/>
              <a:t>Where BLOB means binary data</a:t>
            </a:r>
          </a:p>
          <a:p>
            <a:r>
              <a:rPr lang="en-US" sz="2400" b="1" dirty="0"/>
              <a:t>Note:</a:t>
            </a:r>
            <a:r>
              <a:rPr lang="en-US" sz="2400" dirty="0"/>
              <a:t> If we want to insert any data from external sources (like user input), it is very important that the data is sanitized and validated.</a:t>
            </a:r>
          </a:p>
        </p:txBody>
      </p:sp>
    </p:spTree>
    <p:extLst>
      <p:ext uri="{BB962C8B-B14F-4D97-AF65-F5344CB8AC3E}">
        <p14:creationId xmlns:p14="http://schemas.microsoft.com/office/powerpoint/2010/main" val="14694138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118365"/>
            <a:ext cx="8222100" cy="839700"/>
          </a:xfrm>
          <a:prstGeom prst="rect">
            <a:avLst/>
          </a:prstGeom>
        </p:spPr>
        <p:txBody>
          <a:bodyPr lIns="91425" tIns="91425" rIns="91425" bIns="91425" anchor="b" anchorCtr="0">
            <a:noAutofit/>
          </a:bodyPr>
          <a:lstStyle/>
          <a:p>
            <a:pPr lvl="0">
              <a:spcBef>
                <a:spcPts val="0"/>
              </a:spcBef>
              <a:buNone/>
            </a:pPr>
            <a:r>
              <a:rPr lang="en" dirty="0" smtClean="0"/>
              <a:t>References:</a:t>
            </a:r>
            <a:endParaRPr lang="en" dirty="0"/>
          </a:p>
        </p:txBody>
      </p:sp>
      <p:sp>
        <p:nvSpPr>
          <p:cNvPr id="73" name="Shape 73"/>
          <p:cNvSpPr txBox="1">
            <a:spLocks noGrp="1"/>
          </p:cNvSpPr>
          <p:nvPr>
            <p:ph type="subTitle" idx="1"/>
          </p:nvPr>
        </p:nvSpPr>
        <p:spPr>
          <a:xfrm>
            <a:off x="378875" y="762856"/>
            <a:ext cx="8222100" cy="4380644"/>
          </a:xfrm>
          <a:prstGeom prst="rect">
            <a:avLst/>
          </a:prstGeom>
        </p:spPr>
        <p:txBody>
          <a:bodyPr lIns="91425" tIns="91425" rIns="91425" bIns="91425" anchor="t" anchorCtr="0">
            <a:noAutofit/>
          </a:bodyPr>
          <a:lstStyle/>
          <a:p>
            <a:r>
              <a:rPr lang="en-US" sz="1600" dirty="0">
                <a:hlinkClick r:id="rId3"/>
              </a:rPr>
              <a:t>https://www.w3schools.com/php</a:t>
            </a:r>
            <a:r>
              <a:rPr lang="en-US" sz="1600" dirty="0" smtClean="0">
                <a:hlinkClick r:id="rId3"/>
              </a:rPr>
              <a:t>/</a:t>
            </a:r>
            <a:endParaRPr lang="en-US" sz="1600" dirty="0" smtClean="0"/>
          </a:p>
          <a:p>
            <a:endParaRPr lang="en-US" sz="1600" dirty="0"/>
          </a:p>
        </p:txBody>
      </p:sp>
    </p:spTree>
    <p:extLst>
      <p:ext uri="{BB962C8B-B14F-4D97-AF65-F5344CB8AC3E}">
        <p14:creationId xmlns:p14="http://schemas.microsoft.com/office/powerpoint/2010/main" val="4182439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MySQL:</a:t>
            </a:r>
            <a:endParaRPr lang="en" dirty="0"/>
          </a:p>
        </p:txBody>
      </p:sp>
      <p:sp>
        <p:nvSpPr>
          <p:cNvPr id="73" name="Shape 73"/>
          <p:cNvSpPr txBox="1">
            <a:spLocks noGrp="1"/>
          </p:cNvSpPr>
          <p:nvPr>
            <p:ph type="subTitle" idx="1"/>
          </p:nvPr>
        </p:nvSpPr>
        <p:spPr>
          <a:xfrm>
            <a:off x="460950" y="1143000"/>
            <a:ext cx="8222100" cy="3825600"/>
          </a:xfrm>
          <a:prstGeom prst="rect">
            <a:avLst/>
          </a:prstGeom>
        </p:spPr>
        <p:txBody>
          <a:bodyPr lIns="91425" tIns="91425" rIns="91425" bIns="91425" anchor="t" anchorCtr="0">
            <a:noAutofit/>
          </a:bodyPr>
          <a:lstStyle/>
          <a:p>
            <a:pPr marL="285750" indent="-285750">
              <a:buFont typeface="Arial" panose="020B0604020202020204" pitchFamily="34" charset="0"/>
              <a:buChar char="•"/>
            </a:pPr>
            <a:r>
              <a:rPr lang="en-US" sz="2400" dirty="0"/>
              <a:t>MySQL is a database system used on the web</a:t>
            </a:r>
          </a:p>
          <a:p>
            <a:pPr marL="285750" indent="-285750">
              <a:buFont typeface="Arial" panose="020B0604020202020204" pitchFamily="34" charset="0"/>
              <a:buChar char="•"/>
            </a:pPr>
            <a:r>
              <a:rPr lang="en-US" sz="2400" dirty="0"/>
              <a:t>MySQL is a database system that runs on a server</a:t>
            </a:r>
          </a:p>
          <a:p>
            <a:pPr marL="285750" indent="-285750">
              <a:buFont typeface="Arial" panose="020B0604020202020204" pitchFamily="34" charset="0"/>
              <a:buChar char="•"/>
            </a:pPr>
            <a:r>
              <a:rPr lang="en-US" sz="2400" dirty="0"/>
              <a:t>MySQL is ideal for both small and large applications</a:t>
            </a:r>
          </a:p>
          <a:p>
            <a:pPr marL="285750" indent="-285750">
              <a:buFont typeface="Arial" panose="020B0604020202020204" pitchFamily="34" charset="0"/>
              <a:buChar char="•"/>
            </a:pPr>
            <a:r>
              <a:rPr lang="en-US" sz="2400" dirty="0"/>
              <a:t>MySQL is very fast, reliable, and easy to use</a:t>
            </a:r>
          </a:p>
          <a:p>
            <a:pPr marL="285750" indent="-285750">
              <a:buFont typeface="Arial" panose="020B0604020202020204" pitchFamily="34" charset="0"/>
              <a:buChar char="•"/>
            </a:pPr>
            <a:r>
              <a:rPr lang="en-US" sz="2400" dirty="0"/>
              <a:t>MySQL uses standard </a:t>
            </a:r>
            <a:r>
              <a:rPr lang="en-US" sz="2400" dirty="0" smtClean="0"/>
              <a:t>SQL</a:t>
            </a:r>
          </a:p>
          <a:p>
            <a:pPr marL="285750" indent="-285750">
              <a:buFont typeface="Arial" panose="020B0604020202020204" pitchFamily="34" charset="0"/>
              <a:buChar char="•"/>
            </a:pPr>
            <a:r>
              <a:rPr lang="en-US" sz="2400" dirty="0" smtClean="0"/>
              <a:t>MySQL </a:t>
            </a:r>
            <a:r>
              <a:rPr lang="en-US" sz="2400" dirty="0"/>
              <a:t>is free to download and use</a:t>
            </a:r>
          </a:p>
          <a:p>
            <a:pPr marL="285750" indent="-285750">
              <a:buFont typeface="Arial" panose="020B0604020202020204" pitchFamily="34" charset="0"/>
              <a:buChar char="•"/>
            </a:pPr>
            <a:r>
              <a:rPr lang="en-US" sz="2400" dirty="0"/>
              <a:t>MySQL is developed, distributed, and supported by Oracle Corporation</a:t>
            </a:r>
          </a:p>
          <a:p>
            <a:pPr marL="285750" indent="-285750">
              <a:buFont typeface="Arial" panose="020B0604020202020204" pitchFamily="34" charset="0"/>
              <a:buChar char="•"/>
            </a:pPr>
            <a:r>
              <a:rPr lang="en-US" sz="2400" dirty="0"/>
              <a:t>MySQL is named after co-founder Monty Widenius's daughter: </a:t>
            </a:r>
            <a:r>
              <a:rPr lang="en-US" sz="2400" dirty="0" smtClean="0"/>
              <a:t>My</a:t>
            </a:r>
            <a:endParaRPr lang="en-US" sz="2400" dirty="0"/>
          </a:p>
        </p:txBody>
      </p:sp>
    </p:spTree>
    <p:extLst>
      <p:ext uri="{BB962C8B-B14F-4D97-AF65-F5344CB8AC3E}">
        <p14:creationId xmlns:p14="http://schemas.microsoft.com/office/powerpoint/2010/main" val="2561980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MySQL:</a:t>
            </a:r>
            <a:endParaRPr lang="en" dirty="0"/>
          </a:p>
        </p:txBody>
      </p:sp>
      <p:sp>
        <p:nvSpPr>
          <p:cNvPr id="73" name="Shape 73"/>
          <p:cNvSpPr txBox="1">
            <a:spLocks noGrp="1"/>
          </p:cNvSpPr>
          <p:nvPr>
            <p:ph type="subTitle" idx="1"/>
          </p:nvPr>
        </p:nvSpPr>
        <p:spPr>
          <a:xfrm>
            <a:off x="460950" y="1143000"/>
            <a:ext cx="8222100" cy="3825600"/>
          </a:xfrm>
          <a:prstGeom prst="rect">
            <a:avLst/>
          </a:prstGeom>
        </p:spPr>
        <p:txBody>
          <a:bodyPr lIns="91425" tIns="91425" rIns="91425" bIns="91425" anchor="t" anchorCtr="0">
            <a:noAutofit/>
          </a:bodyPr>
          <a:lstStyle/>
          <a:p>
            <a:r>
              <a:rPr lang="en-US" sz="2400" dirty="0"/>
              <a:t>PHP 5 and later can work with a MySQL database using:</a:t>
            </a:r>
          </a:p>
          <a:p>
            <a:pPr marL="342900" indent="-342900">
              <a:buFont typeface="Arial" panose="020B0604020202020204" pitchFamily="34" charset="0"/>
              <a:buChar char="•"/>
            </a:pPr>
            <a:r>
              <a:rPr lang="en-US" sz="2400" b="1" dirty="0"/>
              <a:t>MySQLi extension</a:t>
            </a:r>
            <a:r>
              <a:rPr lang="en-US" sz="2400" dirty="0"/>
              <a:t> (the "i" stands for improved)</a:t>
            </a:r>
          </a:p>
          <a:p>
            <a:pPr marL="342900" indent="-342900">
              <a:buFont typeface="Arial" panose="020B0604020202020204" pitchFamily="34" charset="0"/>
              <a:buChar char="•"/>
            </a:pPr>
            <a:r>
              <a:rPr lang="en-US" sz="2400" b="1" dirty="0"/>
              <a:t>PDO (PHP Data Objects)</a:t>
            </a:r>
            <a:endParaRPr lang="en-US" sz="2400" dirty="0"/>
          </a:p>
          <a:p>
            <a:r>
              <a:rPr lang="en-US" sz="2400" dirty="0"/>
              <a:t>Earlier versions of PHP used the MySQL extension. </a:t>
            </a:r>
            <a:r>
              <a:rPr lang="en-US" sz="2400" dirty="0" smtClean="0"/>
              <a:t>However</a:t>
            </a:r>
            <a:r>
              <a:rPr lang="en-US" sz="2400" dirty="0"/>
              <a:t>, this extension was deprecated in </a:t>
            </a:r>
            <a:r>
              <a:rPr lang="en-US" sz="2400" dirty="0" smtClean="0"/>
              <a:t>2012</a:t>
            </a:r>
          </a:p>
          <a:p>
            <a:r>
              <a:rPr lang="en-US" sz="2400" dirty="0" smtClean="0"/>
              <a:t>Both methods have different syntax. Now the question arises which method to use?</a:t>
            </a:r>
            <a:endParaRPr lang="en-US" sz="2400" dirty="0"/>
          </a:p>
        </p:txBody>
      </p:sp>
    </p:spTree>
    <p:extLst>
      <p:ext uri="{BB962C8B-B14F-4D97-AF65-F5344CB8AC3E}">
        <p14:creationId xmlns:p14="http://schemas.microsoft.com/office/powerpoint/2010/main" val="634604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MySQL:</a:t>
            </a:r>
            <a:endParaRPr lang="en" dirty="0"/>
          </a:p>
        </p:txBody>
      </p:sp>
      <p:sp>
        <p:nvSpPr>
          <p:cNvPr id="73" name="Shape 73"/>
          <p:cNvSpPr txBox="1">
            <a:spLocks noGrp="1"/>
          </p:cNvSpPr>
          <p:nvPr>
            <p:ph type="subTitle" idx="1"/>
          </p:nvPr>
        </p:nvSpPr>
        <p:spPr>
          <a:xfrm>
            <a:off x="460950" y="1143000"/>
            <a:ext cx="8222100" cy="3825600"/>
          </a:xfrm>
          <a:prstGeom prst="rect">
            <a:avLst/>
          </a:prstGeom>
        </p:spPr>
        <p:txBody>
          <a:bodyPr lIns="91425" tIns="91425" rIns="91425" bIns="91425" anchor="t" anchorCtr="0">
            <a:noAutofit/>
          </a:bodyPr>
          <a:lstStyle/>
          <a:p>
            <a:r>
              <a:rPr lang="en-US" sz="2400" dirty="0"/>
              <a:t>Should I Use MySQLi or PDO</a:t>
            </a:r>
            <a:r>
              <a:rPr lang="en-US" sz="2400" dirty="0" smtClean="0"/>
              <a:t>?</a:t>
            </a:r>
          </a:p>
          <a:p>
            <a:r>
              <a:rPr lang="en-US" sz="2400" dirty="0"/>
              <a:t>If you need a short answer, it would be "Whatever you like".</a:t>
            </a:r>
          </a:p>
          <a:p>
            <a:r>
              <a:rPr lang="en-US" sz="2400" dirty="0"/>
              <a:t>Both MySQLi and PDO have their advantages:</a:t>
            </a:r>
          </a:p>
          <a:p>
            <a:r>
              <a:rPr lang="en-US" sz="2400" dirty="0"/>
              <a:t>PDO will work on 12 different database systems, where as MySQLi will only work with MySQL </a:t>
            </a:r>
            <a:r>
              <a:rPr lang="en-US" sz="2400" dirty="0" smtClean="0"/>
              <a:t>databases. So</a:t>
            </a:r>
            <a:r>
              <a:rPr lang="en-US" sz="2400" dirty="0"/>
              <a:t>, if you have to switch your project to use another database, PDO makes the process easy. You only have to change the connection string and a few queries. With MySQLi, you will need to rewrite the entire code - queries included</a:t>
            </a:r>
            <a:r>
              <a:rPr lang="en-US" sz="2400" dirty="0" smtClean="0"/>
              <a:t>.</a:t>
            </a:r>
            <a:endParaRPr lang="en-US" sz="2400" dirty="0"/>
          </a:p>
        </p:txBody>
      </p:sp>
    </p:spTree>
    <p:extLst>
      <p:ext uri="{BB962C8B-B14F-4D97-AF65-F5344CB8AC3E}">
        <p14:creationId xmlns:p14="http://schemas.microsoft.com/office/powerpoint/2010/main" val="800549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MySQL:</a:t>
            </a:r>
            <a:endParaRPr lang="en" dirty="0"/>
          </a:p>
        </p:txBody>
      </p:sp>
      <p:sp>
        <p:nvSpPr>
          <p:cNvPr id="73" name="Shape 73"/>
          <p:cNvSpPr txBox="1">
            <a:spLocks noGrp="1"/>
          </p:cNvSpPr>
          <p:nvPr>
            <p:ph type="subTitle" idx="1"/>
          </p:nvPr>
        </p:nvSpPr>
        <p:spPr>
          <a:xfrm>
            <a:off x="460950" y="1143000"/>
            <a:ext cx="8222100" cy="3825600"/>
          </a:xfrm>
          <a:prstGeom prst="rect">
            <a:avLst/>
          </a:prstGeom>
        </p:spPr>
        <p:txBody>
          <a:bodyPr lIns="91425" tIns="91425" rIns="91425" bIns="91425" anchor="t" anchorCtr="0">
            <a:noAutofit/>
          </a:bodyPr>
          <a:lstStyle/>
          <a:p>
            <a:r>
              <a:rPr lang="en-US" sz="2400" dirty="0"/>
              <a:t>Both are object-oriented, but MySQLi also offers a procedural </a:t>
            </a:r>
            <a:r>
              <a:rPr lang="en-US" sz="2400" dirty="0" smtClean="0"/>
              <a:t>API. Both </a:t>
            </a:r>
            <a:r>
              <a:rPr lang="en-US" sz="2400" dirty="0"/>
              <a:t>support Prepared Statements. Prepared Statements protect from SQL injection, and are very important for web application security</a:t>
            </a:r>
            <a:r>
              <a:rPr lang="en-US" sz="2400" dirty="0" smtClean="0"/>
              <a:t>.</a:t>
            </a:r>
          </a:p>
          <a:p>
            <a:endParaRPr lang="en-US" sz="2400" dirty="0"/>
          </a:p>
          <a:p>
            <a:r>
              <a:rPr lang="en-US" sz="2400" dirty="0" smtClean="0"/>
              <a:t>We will discuss examples for following 3 methods:</a:t>
            </a:r>
          </a:p>
          <a:p>
            <a:pPr marL="342900" indent="-342900">
              <a:buFont typeface="Arial" panose="020B0604020202020204" pitchFamily="34" charset="0"/>
              <a:buChar char="•"/>
            </a:pPr>
            <a:r>
              <a:rPr lang="en-US" sz="2400" dirty="0"/>
              <a:t>MySQLi (object-oriented)</a:t>
            </a:r>
          </a:p>
          <a:p>
            <a:pPr marL="342900" indent="-342900">
              <a:buFont typeface="Arial" panose="020B0604020202020204" pitchFamily="34" charset="0"/>
              <a:buChar char="•"/>
            </a:pPr>
            <a:r>
              <a:rPr lang="en-US" sz="2400" dirty="0"/>
              <a:t>MySQLi (procedural)</a:t>
            </a:r>
          </a:p>
          <a:p>
            <a:pPr marL="342900" indent="-342900">
              <a:buFont typeface="Arial" panose="020B0604020202020204" pitchFamily="34" charset="0"/>
              <a:buChar char="•"/>
            </a:pPr>
            <a:r>
              <a:rPr lang="en-US" sz="2400" dirty="0" smtClean="0"/>
              <a:t>PDO</a:t>
            </a:r>
            <a:endParaRPr lang="en-US" sz="2400" dirty="0"/>
          </a:p>
        </p:txBody>
      </p:sp>
    </p:spTree>
    <p:extLst>
      <p:ext uri="{BB962C8B-B14F-4D97-AF65-F5344CB8AC3E}">
        <p14:creationId xmlns:p14="http://schemas.microsoft.com/office/powerpoint/2010/main" val="2127910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118365"/>
            <a:ext cx="8222100" cy="839700"/>
          </a:xfrm>
          <a:prstGeom prst="rect">
            <a:avLst/>
          </a:prstGeom>
        </p:spPr>
        <p:txBody>
          <a:bodyPr lIns="91425" tIns="91425" rIns="91425" bIns="91425" anchor="b" anchorCtr="0">
            <a:noAutofit/>
          </a:bodyPr>
          <a:lstStyle/>
          <a:p>
            <a:pPr lvl="0">
              <a:spcBef>
                <a:spcPts val="0"/>
              </a:spcBef>
              <a:buNone/>
            </a:pPr>
            <a:r>
              <a:rPr lang="en" dirty="0" smtClean="0"/>
              <a:t>Connect to MySQL Database:</a:t>
            </a:r>
            <a:endParaRPr lang="en" dirty="0"/>
          </a:p>
        </p:txBody>
      </p:sp>
      <p:sp>
        <p:nvSpPr>
          <p:cNvPr id="73" name="Shape 73"/>
          <p:cNvSpPr txBox="1">
            <a:spLocks noGrp="1"/>
          </p:cNvSpPr>
          <p:nvPr>
            <p:ph type="subTitle" idx="1"/>
          </p:nvPr>
        </p:nvSpPr>
        <p:spPr>
          <a:xfrm>
            <a:off x="378875" y="958065"/>
            <a:ext cx="8222100" cy="3825600"/>
          </a:xfrm>
          <a:prstGeom prst="rect">
            <a:avLst/>
          </a:prstGeom>
        </p:spPr>
        <p:txBody>
          <a:bodyPr lIns="91425" tIns="91425" rIns="91425" bIns="91425" anchor="t" anchorCtr="0">
            <a:noAutofit/>
          </a:bodyPr>
          <a:lstStyle/>
          <a:p>
            <a:r>
              <a:rPr lang="en-US" b="1" dirty="0" smtClean="0"/>
              <a:t>MySQLi Object Oriented syntax:</a:t>
            </a:r>
          </a:p>
          <a:p>
            <a:r>
              <a:rPr lang="en-US" dirty="0" smtClean="0"/>
              <a:t>&lt;?</a:t>
            </a:r>
            <a:r>
              <a:rPr lang="en-US" dirty="0"/>
              <a:t>php</a:t>
            </a:r>
            <a:br>
              <a:rPr lang="en-US" dirty="0"/>
            </a:br>
            <a:r>
              <a:rPr lang="en-US" dirty="0"/>
              <a:t>$servername = "localhost";</a:t>
            </a:r>
            <a:br>
              <a:rPr lang="en-US" dirty="0"/>
            </a:br>
            <a:r>
              <a:rPr lang="en-US" dirty="0"/>
              <a:t>$username = "username";</a:t>
            </a:r>
            <a:br>
              <a:rPr lang="en-US" dirty="0"/>
            </a:br>
            <a:r>
              <a:rPr lang="en-US" dirty="0"/>
              <a:t>$password = "password";</a:t>
            </a:r>
            <a:br>
              <a:rPr lang="en-US" dirty="0"/>
            </a:br>
            <a:r>
              <a:rPr lang="en-US" dirty="0"/>
              <a:t/>
            </a:r>
            <a:br>
              <a:rPr lang="en-US" dirty="0"/>
            </a:br>
            <a:r>
              <a:rPr lang="en-US" dirty="0"/>
              <a:t>// Create connection</a:t>
            </a:r>
            <a:br>
              <a:rPr lang="en-US" dirty="0"/>
            </a:br>
            <a:r>
              <a:rPr lang="en-US" dirty="0"/>
              <a:t>$conn = new mysqli($servername, $username, $password);</a:t>
            </a:r>
            <a:br>
              <a:rPr lang="en-US" dirty="0"/>
            </a:br>
            <a:r>
              <a:rPr lang="en-US" dirty="0"/>
              <a:t/>
            </a:r>
            <a:br>
              <a:rPr lang="en-US" dirty="0"/>
            </a:br>
            <a:r>
              <a:rPr lang="en-US" dirty="0"/>
              <a:t>// Check connection</a:t>
            </a:r>
            <a:br>
              <a:rPr lang="en-US" dirty="0"/>
            </a:br>
            <a:r>
              <a:rPr lang="en-US" dirty="0"/>
              <a:t>if ($conn-&gt;connect_error) {</a:t>
            </a:r>
            <a:br>
              <a:rPr lang="en-US" dirty="0"/>
            </a:br>
            <a:r>
              <a:rPr lang="en-US" dirty="0"/>
              <a:t>    die("Connection failed: " . $conn-&gt;connect_error);</a:t>
            </a:r>
            <a:br>
              <a:rPr lang="en-US" dirty="0"/>
            </a:br>
            <a:r>
              <a:rPr lang="en-US" dirty="0"/>
              <a:t>} </a:t>
            </a:r>
            <a:br>
              <a:rPr lang="en-US" dirty="0"/>
            </a:br>
            <a:r>
              <a:rPr lang="en-US" dirty="0"/>
              <a:t>echo "Connected successfully";</a:t>
            </a:r>
            <a:br>
              <a:rPr lang="en-US" dirty="0"/>
            </a:br>
            <a:r>
              <a:rPr lang="en-US" dirty="0"/>
              <a:t>?&gt;</a:t>
            </a:r>
          </a:p>
        </p:txBody>
      </p:sp>
    </p:spTree>
    <p:extLst>
      <p:ext uri="{BB962C8B-B14F-4D97-AF65-F5344CB8AC3E}">
        <p14:creationId xmlns:p14="http://schemas.microsoft.com/office/powerpoint/2010/main" val="851328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118365"/>
            <a:ext cx="8222100" cy="839700"/>
          </a:xfrm>
          <a:prstGeom prst="rect">
            <a:avLst/>
          </a:prstGeom>
        </p:spPr>
        <p:txBody>
          <a:bodyPr lIns="91425" tIns="91425" rIns="91425" bIns="91425" anchor="b" anchorCtr="0">
            <a:noAutofit/>
          </a:bodyPr>
          <a:lstStyle/>
          <a:p>
            <a:pPr lvl="0">
              <a:spcBef>
                <a:spcPts val="0"/>
              </a:spcBef>
              <a:buNone/>
            </a:pPr>
            <a:r>
              <a:rPr lang="en" dirty="0" smtClean="0"/>
              <a:t>Connect to MySQL Database:</a:t>
            </a:r>
            <a:endParaRPr lang="en" dirty="0"/>
          </a:p>
        </p:txBody>
      </p:sp>
      <p:sp>
        <p:nvSpPr>
          <p:cNvPr id="73" name="Shape 73"/>
          <p:cNvSpPr txBox="1">
            <a:spLocks noGrp="1"/>
          </p:cNvSpPr>
          <p:nvPr>
            <p:ph type="subTitle" idx="1"/>
          </p:nvPr>
        </p:nvSpPr>
        <p:spPr>
          <a:xfrm>
            <a:off x="378875" y="958065"/>
            <a:ext cx="8222100" cy="3825600"/>
          </a:xfrm>
          <a:prstGeom prst="rect">
            <a:avLst/>
          </a:prstGeom>
        </p:spPr>
        <p:txBody>
          <a:bodyPr lIns="91425" tIns="91425" rIns="91425" bIns="91425" anchor="t" anchorCtr="0">
            <a:noAutofit/>
          </a:bodyPr>
          <a:lstStyle/>
          <a:p>
            <a:r>
              <a:rPr lang="en-US" b="1" dirty="0" smtClean="0"/>
              <a:t>MySQLi procedural syntax:</a:t>
            </a:r>
          </a:p>
          <a:p>
            <a:r>
              <a:rPr lang="en-US" dirty="0"/>
              <a:t>&lt;?php</a:t>
            </a:r>
            <a:br>
              <a:rPr lang="en-US" dirty="0"/>
            </a:br>
            <a:r>
              <a:rPr lang="en-US" dirty="0"/>
              <a:t>$servername = "localhost";</a:t>
            </a:r>
            <a:br>
              <a:rPr lang="en-US" dirty="0"/>
            </a:br>
            <a:r>
              <a:rPr lang="en-US" dirty="0"/>
              <a:t>$username = "username";</a:t>
            </a:r>
            <a:br>
              <a:rPr lang="en-US" dirty="0"/>
            </a:br>
            <a:r>
              <a:rPr lang="en-US" dirty="0"/>
              <a:t>$password = "password";</a:t>
            </a:r>
            <a:br>
              <a:rPr lang="en-US" dirty="0"/>
            </a:br>
            <a:r>
              <a:rPr lang="en-US" dirty="0"/>
              <a:t/>
            </a:r>
            <a:br>
              <a:rPr lang="en-US" dirty="0"/>
            </a:br>
            <a:r>
              <a:rPr lang="en-US" dirty="0"/>
              <a:t>// Create connection</a:t>
            </a:r>
            <a:br>
              <a:rPr lang="en-US" dirty="0"/>
            </a:br>
            <a:r>
              <a:rPr lang="en-US" dirty="0"/>
              <a:t>$conn = mysqli_connect($servername, $username, $password);</a:t>
            </a:r>
            <a:br>
              <a:rPr lang="en-US" dirty="0"/>
            </a:br>
            <a:r>
              <a:rPr lang="en-US" dirty="0"/>
              <a:t/>
            </a:r>
            <a:br>
              <a:rPr lang="en-US" dirty="0"/>
            </a:br>
            <a:r>
              <a:rPr lang="en-US" dirty="0"/>
              <a:t>// Check connection</a:t>
            </a:r>
            <a:br>
              <a:rPr lang="en-US" dirty="0"/>
            </a:br>
            <a:r>
              <a:rPr lang="en-US" dirty="0"/>
              <a:t>if (!$conn) {</a:t>
            </a:r>
            <a:br>
              <a:rPr lang="en-US" dirty="0"/>
            </a:br>
            <a:r>
              <a:rPr lang="en-US" dirty="0"/>
              <a:t>    die("Connection failed: " . mysqli_connect_error());</a:t>
            </a:r>
            <a:br>
              <a:rPr lang="en-US" dirty="0"/>
            </a:br>
            <a:r>
              <a:rPr lang="en-US" dirty="0"/>
              <a:t>}</a:t>
            </a:r>
            <a:br>
              <a:rPr lang="en-US" dirty="0"/>
            </a:br>
            <a:r>
              <a:rPr lang="en-US" dirty="0"/>
              <a:t>echo "Connected successfully";</a:t>
            </a:r>
            <a:br>
              <a:rPr lang="en-US" dirty="0"/>
            </a:br>
            <a:r>
              <a:rPr lang="en-US" dirty="0"/>
              <a:t>?&gt;</a:t>
            </a:r>
          </a:p>
        </p:txBody>
      </p:sp>
    </p:spTree>
    <p:extLst>
      <p:ext uri="{BB962C8B-B14F-4D97-AF65-F5344CB8AC3E}">
        <p14:creationId xmlns:p14="http://schemas.microsoft.com/office/powerpoint/2010/main" val="563508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118365"/>
            <a:ext cx="8222100" cy="839700"/>
          </a:xfrm>
          <a:prstGeom prst="rect">
            <a:avLst/>
          </a:prstGeom>
        </p:spPr>
        <p:txBody>
          <a:bodyPr lIns="91425" tIns="91425" rIns="91425" bIns="91425" anchor="b" anchorCtr="0">
            <a:noAutofit/>
          </a:bodyPr>
          <a:lstStyle/>
          <a:p>
            <a:pPr lvl="0">
              <a:spcBef>
                <a:spcPts val="0"/>
              </a:spcBef>
              <a:buNone/>
            </a:pPr>
            <a:r>
              <a:rPr lang="en" dirty="0" smtClean="0"/>
              <a:t>Connect to MySQL Database:</a:t>
            </a:r>
            <a:endParaRPr lang="en" dirty="0"/>
          </a:p>
        </p:txBody>
      </p:sp>
      <p:sp>
        <p:nvSpPr>
          <p:cNvPr id="73" name="Shape 73"/>
          <p:cNvSpPr txBox="1">
            <a:spLocks noGrp="1"/>
          </p:cNvSpPr>
          <p:nvPr>
            <p:ph type="subTitle" idx="1"/>
          </p:nvPr>
        </p:nvSpPr>
        <p:spPr>
          <a:xfrm>
            <a:off x="378875" y="958065"/>
            <a:ext cx="8222100" cy="3825600"/>
          </a:xfrm>
          <a:prstGeom prst="rect">
            <a:avLst/>
          </a:prstGeom>
        </p:spPr>
        <p:txBody>
          <a:bodyPr lIns="91425" tIns="91425" rIns="91425" bIns="91425" anchor="t" anchorCtr="0">
            <a:noAutofit/>
          </a:bodyPr>
          <a:lstStyle/>
          <a:p>
            <a:r>
              <a:rPr lang="en-US" b="1" dirty="0" smtClean="0"/>
              <a:t>PDO syntax:</a:t>
            </a:r>
          </a:p>
          <a:p>
            <a:r>
              <a:rPr lang="en-US" sz="1600" dirty="0"/>
              <a:t>&lt;?php</a:t>
            </a:r>
            <a:br>
              <a:rPr lang="en-US" sz="1600" dirty="0"/>
            </a:br>
            <a:r>
              <a:rPr lang="en-US" sz="1600" dirty="0"/>
              <a:t>$servername = "localhost";</a:t>
            </a:r>
            <a:br>
              <a:rPr lang="en-US" sz="1600" dirty="0"/>
            </a:br>
            <a:r>
              <a:rPr lang="en-US" sz="1600" dirty="0"/>
              <a:t>$username = "username";</a:t>
            </a:r>
            <a:br>
              <a:rPr lang="en-US" sz="1600" dirty="0"/>
            </a:br>
            <a:r>
              <a:rPr lang="en-US" sz="1600" dirty="0"/>
              <a:t>$password = "password</a:t>
            </a:r>
            <a:r>
              <a:rPr lang="en-US" sz="1600" dirty="0" smtClean="0"/>
              <a:t>";</a:t>
            </a:r>
            <a:r>
              <a:rPr lang="en-US" sz="1600" dirty="0"/>
              <a:t/>
            </a:r>
            <a:br>
              <a:rPr lang="en-US" sz="1600" dirty="0"/>
            </a:br>
            <a:r>
              <a:rPr lang="en-US" sz="1600" dirty="0"/>
              <a:t>try {</a:t>
            </a:r>
            <a:br>
              <a:rPr lang="en-US" sz="1600" dirty="0"/>
            </a:br>
            <a:r>
              <a:rPr lang="en-US" sz="1600" dirty="0"/>
              <a:t>    $conn = new PDO("mysql:host=$servername;dbname=myDB", $username, $password);</a:t>
            </a:r>
            <a:br>
              <a:rPr lang="en-US" sz="1600" dirty="0"/>
            </a:br>
            <a:r>
              <a:rPr lang="en-US" sz="1600" dirty="0"/>
              <a:t>    // set the PDO error mode to exception</a:t>
            </a:r>
            <a:br>
              <a:rPr lang="en-US" sz="1600" dirty="0"/>
            </a:br>
            <a:r>
              <a:rPr lang="en-US" sz="1600" dirty="0"/>
              <a:t>    $conn-&gt;setAttribute(PDO::ATTR_ERRMODE, PDO::ERRMODE_EXCEPTION);</a:t>
            </a:r>
            <a:br>
              <a:rPr lang="en-US" sz="1600" dirty="0"/>
            </a:br>
            <a:r>
              <a:rPr lang="en-US" sz="1600" dirty="0"/>
              <a:t>    echo "Connected successfully"; </a:t>
            </a:r>
            <a:br>
              <a:rPr lang="en-US" sz="1600" dirty="0"/>
            </a:br>
            <a:r>
              <a:rPr lang="en-US" sz="1600" dirty="0"/>
              <a:t>    }</a:t>
            </a:r>
            <a:br>
              <a:rPr lang="en-US" sz="1600" dirty="0"/>
            </a:br>
            <a:r>
              <a:rPr lang="en-US" sz="1600" dirty="0"/>
              <a:t>catch(PDOException $e)</a:t>
            </a:r>
            <a:br>
              <a:rPr lang="en-US" sz="1600" dirty="0"/>
            </a:br>
            <a:r>
              <a:rPr lang="en-US" sz="1600" dirty="0"/>
              <a:t>    {</a:t>
            </a:r>
            <a:br>
              <a:rPr lang="en-US" sz="1600" dirty="0"/>
            </a:br>
            <a:r>
              <a:rPr lang="en-US" sz="1600" dirty="0"/>
              <a:t>    echo "Connection failed: " . $e-&gt;getMessage();</a:t>
            </a:r>
            <a:br>
              <a:rPr lang="en-US" sz="1600" dirty="0"/>
            </a:br>
            <a:r>
              <a:rPr lang="en-US" sz="1600" dirty="0"/>
              <a:t>    }</a:t>
            </a:r>
            <a:br>
              <a:rPr lang="en-US" sz="1600" dirty="0"/>
            </a:br>
            <a:r>
              <a:rPr lang="en-US" sz="1600" dirty="0"/>
              <a:t>?&gt;</a:t>
            </a:r>
          </a:p>
        </p:txBody>
      </p:sp>
    </p:spTree>
    <p:extLst>
      <p:ext uri="{BB962C8B-B14F-4D97-AF65-F5344CB8AC3E}">
        <p14:creationId xmlns:p14="http://schemas.microsoft.com/office/powerpoint/2010/main" val="3126642718"/>
      </p:ext>
    </p:extLst>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841</Words>
  <Application>Microsoft Office PowerPoint</Application>
  <PresentationFormat>On-screen Show (16:9)</PresentationFormat>
  <Paragraphs>110</Paragraphs>
  <Slides>23</Slides>
  <Notes>23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Roboto</vt:lpstr>
      <vt:lpstr>material</vt:lpstr>
      <vt:lpstr>Web Systems &amp; Technologies CS-3548  Prepared By: Junaid Hassan  Lecturer at UOS M.B.Din Campus junaidte14@gmail.com</vt:lpstr>
      <vt:lpstr>Assignment:</vt:lpstr>
      <vt:lpstr>MySQL:</vt:lpstr>
      <vt:lpstr>MySQL:</vt:lpstr>
      <vt:lpstr>MySQL:</vt:lpstr>
      <vt:lpstr>MySQL:</vt:lpstr>
      <vt:lpstr>Connect to MySQL Database:</vt:lpstr>
      <vt:lpstr>Connect to MySQL Database:</vt:lpstr>
      <vt:lpstr>Connect to MySQL Database:</vt:lpstr>
      <vt:lpstr>Connect to MySQL Database:</vt:lpstr>
      <vt:lpstr>Close MySQL Database:</vt:lpstr>
      <vt:lpstr>Create DB (MySQLi Oop):</vt:lpstr>
      <vt:lpstr>Create Table (MySQLi Oop):</vt:lpstr>
      <vt:lpstr>Insert Data (MySQLi OOP):</vt:lpstr>
      <vt:lpstr>GET ID of Last Inserted Item:</vt:lpstr>
      <vt:lpstr>Insert Multiple Records:</vt:lpstr>
      <vt:lpstr>SELECT DATA:</vt:lpstr>
      <vt:lpstr>LIMIT DATA RECORDS:</vt:lpstr>
      <vt:lpstr>Prepared Statements:</vt:lpstr>
      <vt:lpstr>Prepared Statements:</vt:lpstr>
      <vt:lpstr>Prepared Statements:</vt:lpstr>
      <vt:lpstr>Prepared Statements:</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Systems &amp; Technologies CS-3548</dc:title>
  <cp:lastModifiedBy>Admin</cp:lastModifiedBy>
  <cp:revision>42</cp:revision>
  <dcterms:modified xsi:type="dcterms:W3CDTF">2017-05-07T13:37:07Z</dcterms:modified>
</cp:coreProperties>
</file>