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5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3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53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0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7B63-37C9-44CD-B6DE-2CA0288F8E36}" type="datetimeFigureOut">
              <a:rPr lang="en-US" smtClean="0"/>
              <a:t>11/19/2017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E59BB-48D7-4719-97BA-D23376989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7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76682"/>
          </a:xfrm>
        </p:spPr>
        <p:txBody>
          <a:bodyPr>
            <a:normAutofit/>
          </a:bodyPr>
          <a:lstStyle/>
          <a:p>
            <a:r>
              <a:rPr lang="en-US" dirty="0" smtClean="0"/>
              <a:t>Programming Fundamentals</a:t>
            </a:r>
            <a:br>
              <a:rPr lang="en-US" dirty="0" smtClean="0"/>
            </a:br>
            <a:r>
              <a:rPr lang="en-US" sz="4000" dirty="0" smtClean="0"/>
              <a:t>Lecture </a:t>
            </a:r>
            <a:r>
              <a:rPr lang="en-US" sz="4000" dirty="0" smtClean="0"/>
              <a:t>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Overview of Computer Programming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9045"/>
            <a:ext cx="9144000" cy="201986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Junaid Hassan</a:t>
            </a:r>
          </a:p>
          <a:p>
            <a:r>
              <a:rPr lang="en-US" dirty="0" smtClean="0"/>
              <a:t>Lecturer CS &amp; IT Department UOS MBDIN</a:t>
            </a:r>
          </a:p>
          <a:p>
            <a:r>
              <a:rPr lang="en-US" dirty="0" smtClean="0"/>
              <a:t>junaidte14@gmail.com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4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88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460309"/>
            <a:ext cx="9144000" cy="405338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Course Title:   Programming Fundamentals (PF)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Course Code: CMP-2122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Course Structure: Lectures (3) + Labs (1)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Credit Hours: 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Prerequisites: None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68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Fundamentals (Course Objectives)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909" y="1460309"/>
            <a:ext cx="11068335" cy="51997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The course is designed to familiarize students with the basic structured programming skills.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It emphasizes upon problem analysis, algorithm designing, program development and testing/debugging.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3854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Fundamentals (Course Syllabus)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909" y="1460309"/>
            <a:ext cx="11068335" cy="51997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Overview of computer programming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Priciples of structured and modular programming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Overview of structured programming languages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Algorithms and problem solving techniques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Program development (problem analysis, algorithm designing, translating algorithms into programs, algorithm testing)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Fundamental programming constructs</a:t>
            </a:r>
          </a:p>
        </p:txBody>
      </p:sp>
    </p:spTree>
    <p:extLst>
      <p:ext uri="{BB962C8B-B14F-4D97-AF65-F5344CB8AC3E}">
        <p14:creationId xmlns:p14="http://schemas.microsoft.com/office/powerpoint/2010/main" val="142861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Fundamentals (Course Syllabus)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909" y="1460309"/>
            <a:ext cx="11068335" cy="51997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Data types, basics of input and output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Selection and decision structures (If, If-else, Nested if-else, switch and condition operators)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Repetition structures (while, do-while, for loops)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Break and continues statements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Control structures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Functions, arrays, pointers, records, files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Testing &amp; debugging</a:t>
            </a:r>
          </a:p>
        </p:txBody>
      </p:sp>
    </p:spTree>
    <p:extLst>
      <p:ext uri="{BB962C8B-B14F-4D97-AF65-F5344CB8AC3E}">
        <p14:creationId xmlns:p14="http://schemas.microsoft.com/office/powerpoint/2010/main" val="743696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Fundamentals (Course Evaluation)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909" y="1460309"/>
            <a:ext cx="11068335" cy="51997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Sessionals (quizzes, assignments):                                 20%</a:t>
            </a: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Project:                                                                                10%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Mid Term Exam:                                                                 20%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Final Term Exam:                                                                50%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Attendance should be at least 75%. Students having less attendance will not be able to sit in the examination.</a:t>
            </a:r>
          </a:p>
        </p:txBody>
      </p:sp>
    </p:spTree>
    <p:extLst>
      <p:ext uri="{BB962C8B-B14F-4D97-AF65-F5344CB8AC3E}">
        <p14:creationId xmlns:p14="http://schemas.microsoft.com/office/powerpoint/2010/main" val="2751275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534"/>
            <a:ext cx="9144000" cy="1364775"/>
          </a:xfrm>
        </p:spPr>
        <p:txBody>
          <a:bodyPr>
            <a:noAutofit/>
          </a:bodyPr>
          <a:lstStyle/>
          <a:p>
            <a:r>
              <a:rPr lang="en-US" sz="4800" dirty="0" smtClean="0"/>
              <a:t>Programming Fundamentals (Course Reference Books)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5909" y="1460309"/>
            <a:ext cx="11068335" cy="519979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C How to Program by Paul Deitel and Harvey Dietel, Prentice Hall; 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Edition (March 4, 2012)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Programming in C by Stephen G. </a:t>
            </a:r>
            <a:r>
              <a:rPr lang="en-US" sz="3600" smtClean="0"/>
              <a:t>Kochan, Addison Wesley Professional; 4</a:t>
            </a:r>
            <a:r>
              <a:rPr lang="en-US" sz="3600" baseline="30000" smtClean="0"/>
              <a:t>th</a:t>
            </a:r>
            <a:r>
              <a:rPr lang="en-US" sz="3600" smtClean="0"/>
              <a:t> Edition (September 25, 2013), ISBN-10: 0321776410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919127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288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Programming Fundamentals Lecture #1 Overview of Computer Programming </vt:lpstr>
      <vt:lpstr>Programming Fundamentals</vt:lpstr>
      <vt:lpstr>Programming Fundamentals (Course Objectives)</vt:lpstr>
      <vt:lpstr>Programming Fundamentals (Course Syllabus)</vt:lpstr>
      <vt:lpstr>Programming Fundamentals (Course Syllabus)</vt:lpstr>
      <vt:lpstr>Programming Fundamentals (Course Evaluation)</vt:lpstr>
      <vt:lpstr>Programming Fundamentals (Course Reference Books)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</dc:title>
  <dc:creator>Windows User</dc:creator>
  <cp:lastModifiedBy>Windows User</cp:lastModifiedBy>
  <cp:revision>82</cp:revision>
  <dcterms:created xsi:type="dcterms:W3CDTF">2017-10-28T09:45:02Z</dcterms:created>
  <dcterms:modified xsi:type="dcterms:W3CDTF">2017-11-19T10:54:31Z</dcterms:modified>
</cp:coreProperties>
</file>