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6682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Fundamentals</a:t>
            </a:r>
            <a:br>
              <a:rPr lang="en-US" dirty="0" smtClean="0"/>
            </a:br>
            <a:r>
              <a:rPr lang="en-US" sz="4000" dirty="0" smtClean="0"/>
              <a:t>Lecture </a:t>
            </a:r>
            <a:r>
              <a:rPr lang="en-US" sz="4000" dirty="0" smtClean="0"/>
              <a:t>#2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Overview of Computer Programming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9045"/>
            <a:ext cx="9144000" cy="201986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Junaid Hassan</a:t>
            </a:r>
          </a:p>
          <a:p>
            <a:r>
              <a:rPr lang="en-US" dirty="0" smtClean="0"/>
              <a:t>Lecturer CS &amp; IT Department UOS MBDIN</a:t>
            </a:r>
          </a:p>
          <a:p>
            <a:r>
              <a:rPr lang="en-US" dirty="0" smtClean="0"/>
              <a:t>junaidte14@gmail.com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4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High Level Languages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To speed up the programming process, high level languages were developed in which single statements could be written to accomplish substantial tasks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Translator programs used to convert high level language code to machine language code are called compilers.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Advantage of high level language is that we can write instructions like every day English &amp; with commonly used mathematical notations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5058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Machine Languages, Assembly Languages, High Level Languages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Requirement: Add overtime pay to base pay &amp; store the result in gross pay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u="sng" dirty="0" smtClean="0"/>
          </a:p>
          <a:p>
            <a:pPr algn="l"/>
            <a:r>
              <a:rPr lang="en-US" sz="3600" u="sng" dirty="0" smtClean="0"/>
              <a:t>Machine Language Code:</a:t>
            </a:r>
          </a:p>
          <a:p>
            <a:pPr algn="l"/>
            <a:endParaRPr lang="en-US" sz="3600" u="sng" dirty="0" smtClean="0"/>
          </a:p>
          <a:p>
            <a:pPr algn="l"/>
            <a:r>
              <a:rPr lang="en-US" sz="3600" dirty="0" smtClean="0"/>
              <a:t>+1300042774</a:t>
            </a:r>
          </a:p>
          <a:p>
            <a:pPr algn="l"/>
            <a:r>
              <a:rPr lang="en-US" sz="3600" dirty="0" smtClean="0"/>
              <a:t>+1400593419</a:t>
            </a:r>
          </a:p>
          <a:p>
            <a:pPr algn="l"/>
            <a:r>
              <a:rPr lang="en-US" sz="3600" dirty="0" smtClean="0"/>
              <a:t>+1200274027</a:t>
            </a:r>
          </a:p>
          <a:p>
            <a:pPr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5438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Machine Languages, Assembly Languages, High Level Languages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Requirement: Add overtime pay to base pay &amp; store the result in gross pay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u="sng" dirty="0" smtClean="0"/>
          </a:p>
          <a:p>
            <a:pPr algn="l"/>
            <a:r>
              <a:rPr lang="en-US" sz="3600" u="sng" dirty="0" smtClean="0"/>
              <a:t>Assembly Language Code:</a:t>
            </a:r>
          </a:p>
          <a:p>
            <a:pPr algn="l"/>
            <a:endParaRPr lang="en-US" sz="3600" u="sng" dirty="0" smtClean="0"/>
          </a:p>
          <a:p>
            <a:pPr algn="l"/>
            <a:r>
              <a:rPr lang="en-US" sz="3600" dirty="0" smtClean="0"/>
              <a:t>Load basepay</a:t>
            </a:r>
          </a:p>
          <a:p>
            <a:pPr algn="l"/>
            <a:r>
              <a:rPr lang="en-US" sz="3600" dirty="0" smtClean="0"/>
              <a:t>Add overpay</a:t>
            </a:r>
          </a:p>
          <a:p>
            <a:pPr algn="l"/>
            <a:r>
              <a:rPr lang="en-US" sz="3600" dirty="0" smtClean="0"/>
              <a:t>Store grosspay</a:t>
            </a:r>
          </a:p>
          <a:p>
            <a:pPr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9929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Machine Languages, Assembly Languages, High Level Languages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Requirement: Add overtime pay to base pay &amp; store the result in gross pay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u="sng" dirty="0" smtClean="0"/>
          </a:p>
          <a:p>
            <a:pPr algn="l"/>
            <a:r>
              <a:rPr lang="en-US" sz="3600" u="sng" dirty="0" smtClean="0"/>
              <a:t>High Level Language Code:</a:t>
            </a:r>
          </a:p>
          <a:p>
            <a:pPr algn="l"/>
            <a:endParaRPr lang="en-US" sz="3600" u="sng" dirty="0" smtClean="0"/>
          </a:p>
          <a:p>
            <a:pPr algn="l"/>
            <a:r>
              <a:rPr lang="en-US" sz="3600" dirty="0"/>
              <a:t>g</a:t>
            </a:r>
            <a:r>
              <a:rPr lang="en-US" sz="3600" dirty="0" smtClean="0"/>
              <a:t>rosspay = basepay + overpay ;</a:t>
            </a:r>
          </a:p>
          <a:p>
            <a:pPr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2620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Machine Languages, Assembly Languages, High Level Languages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From programmer’s point of view high level languages are preferable to machine &amp; assembly languages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C, C++, Microsoft’s .NET languages (e.g visual basic, visual c++ &amp; visual c#) &amp; java are among the most widely used high level programming languages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615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Real World Application Areas of C/C++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Operating systems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Development of new languages e.g python, php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Computation platforms e.g matlab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Graphics, games, GUI based apps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Web browsers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Database softwares e.g mysql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/>
              <a:t>a</a:t>
            </a:r>
            <a:r>
              <a:rPr lang="en-US" sz="3600" smtClean="0"/>
              <a:t>nd many more.....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038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Programming/Coding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60309"/>
            <a:ext cx="9144000" cy="405338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Set of rules to instruct computers to perform certain tasks is called as programming.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A language which is understandable by computers is called as programming language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168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Purpose of the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60309"/>
            <a:ext cx="9144000" cy="405338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To understand different programming concepts and to familiarize students with the basic structured programming skills.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Problem analysis, algorithm designing, program development and testing/debugging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609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Overview of Computer Programming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Set of instructions/statements we write to command computers to perform actions &amp; make decisions is called a computer program/software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Programming language that we will use (in this course) is C/C++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C++ is the next version or superset of 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 does not support classes &amp; objects because C is a procedural programming language, whereas C++ is a combination of both procedural and object oriented programming capabilities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111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Overview of Computer Programming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A computer is a device that can perform computations &amp; make decisions billions of times faster than humans can.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Computers process data under the control of sets of instructions called computer programs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People who write these computer programs are called as computer programmers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792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Machine Languages, Assembly Languages &amp; High Level Languages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Some programming languages are directly understandable by computers but some languages require intermediate translation steps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There are hundreds of computer languages in use today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These computer programming languages can be divided into three general types: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1) Machine Languages  2) Assembly Languages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3) High Level Languages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442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Machine Languages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A language which is directly understandable by computers is called as machine language. It’s also called as natural language of computers.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Machine languages generally consits of strings of numbers (ultimately reduced to 1’s &amp; 0’s) that instruct computers to perform their most elementary operations one at a time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Machine language programming was too slow, tedious &amp; error prone for most programmers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5568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Assembly Languages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Istead of using strings of numbers that computers could directly understand, programmers began using English-Like abbreviations to represent elementary operations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These abbreviations formed the basis of assembly languages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To convert assembly language code to machine language code, translator programs called assemblers were developed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841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Assembly Languages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376" y="1678675"/>
            <a:ext cx="11191164" cy="48858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Although assembly language code is clearer to humans but it’s not understandable by computers until translated to machine language code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In assembly language, programmers still need to use many instructions to accomplish even the simplest tasks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That’s why we moved to next level i.e High level languages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6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678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Programming Fundamentals Lecture #2 Overview of Computer Programming </vt:lpstr>
      <vt:lpstr>Programming/Coding</vt:lpstr>
      <vt:lpstr>Purpose of the course</vt:lpstr>
      <vt:lpstr>Overview of Computer Programming</vt:lpstr>
      <vt:lpstr>Overview of Computer Programming</vt:lpstr>
      <vt:lpstr>Machine Languages, Assembly Languages &amp; High Level Languages</vt:lpstr>
      <vt:lpstr>Machine Languages</vt:lpstr>
      <vt:lpstr>Assembly Languages</vt:lpstr>
      <vt:lpstr>Assembly Languages</vt:lpstr>
      <vt:lpstr>High Level Languages</vt:lpstr>
      <vt:lpstr>Machine Languages, Assembly Languages, High Level Languages</vt:lpstr>
      <vt:lpstr>Machine Languages, Assembly Languages, High Level Languages</vt:lpstr>
      <vt:lpstr>Machine Languages, Assembly Languages, High Level Languages</vt:lpstr>
      <vt:lpstr>Machine Languages, Assembly Languages, High Level Languages</vt:lpstr>
      <vt:lpstr>Real World Application Areas of C/C++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Windows User</dc:creator>
  <cp:lastModifiedBy>Windows User</cp:lastModifiedBy>
  <cp:revision>75</cp:revision>
  <dcterms:created xsi:type="dcterms:W3CDTF">2017-10-28T09:45:02Z</dcterms:created>
  <dcterms:modified xsi:type="dcterms:W3CDTF">2017-11-19T10:32:22Z</dcterms:modified>
</cp:coreProperties>
</file>